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4" r:id="rId1"/>
  </p:sldMasterIdLst>
  <p:notesMasterIdLst>
    <p:notesMasterId r:id="rId40"/>
  </p:notesMasterIdLst>
  <p:sldIdLst>
    <p:sldId id="256" r:id="rId2"/>
    <p:sldId id="296" r:id="rId3"/>
    <p:sldId id="258" r:id="rId4"/>
    <p:sldId id="259" r:id="rId5"/>
    <p:sldId id="260" r:id="rId6"/>
    <p:sldId id="261" r:id="rId7"/>
    <p:sldId id="262" r:id="rId8"/>
    <p:sldId id="263" r:id="rId9"/>
    <p:sldId id="264" r:id="rId10"/>
    <p:sldId id="265" r:id="rId11"/>
    <p:sldId id="266" r:id="rId12"/>
    <p:sldId id="267" r:id="rId13"/>
    <p:sldId id="268" r:id="rId14"/>
    <p:sldId id="282"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94" r:id="rId29"/>
    <p:sldId id="284" r:id="rId30"/>
    <p:sldId id="283" r:id="rId31"/>
    <p:sldId id="285" r:id="rId32"/>
    <p:sldId id="286" r:id="rId33"/>
    <p:sldId id="287" r:id="rId34"/>
    <p:sldId id="288" r:id="rId35"/>
    <p:sldId id="289" r:id="rId36"/>
    <p:sldId id="290" r:id="rId37"/>
    <p:sldId id="291" r:id="rId38"/>
    <p:sldId id="295" r:id="rId39"/>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3606" autoAdjust="0"/>
  </p:normalViewPr>
  <p:slideViewPr>
    <p:cSldViewPr>
      <p:cViewPr varScale="1">
        <p:scale>
          <a:sx n="69" d="100"/>
          <a:sy n="69" d="100"/>
        </p:scale>
        <p:origin x="-1182" y="-96"/>
      </p:cViewPr>
      <p:guideLst>
        <p:guide orient="horz" pos="2160"/>
        <p:guide pos="2880"/>
      </p:guideLst>
    </p:cSldViewPr>
  </p:slideViewPr>
  <p:notesTextViewPr>
    <p:cViewPr>
      <p:scale>
        <a:sx n="1" d="1"/>
        <a:sy n="1" d="1"/>
      </p:scale>
      <p:origin x="0" y="0"/>
    </p:cViewPr>
  </p:notesTextViewPr>
  <p:sorterViewPr>
    <p:cViewPr>
      <p:scale>
        <a:sx n="100" d="100"/>
        <a:sy n="100" d="100"/>
      </p:scale>
      <p:origin x="0" y="57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056772-100D-4847-8820-DE07F35565BE}" type="datetimeFigureOut">
              <a:rPr lang="nl-NL" smtClean="0"/>
              <a:t>19-6-2014</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EDAB06-B1E8-406C-8F30-79DBE03DA8D3}" type="slidenum">
              <a:rPr lang="nl-NL" smtClean="0"/>
              <a:t>‹nr.›</a:t>
            </a:fld>
            <a:endParaRPr lang="nl-NL"/>
          </a:p>
        </p:txBody>
      </p:sp>
    </p:spTree>
    <p:extLst>
      <p:ext uri="{BB962C8B-B14F-4D97-AF65-F5344CB8AC3E}">
        <p14:creationId xmlns:p14="http://schemas.microsoft.com/office/powerpoint/2010/main" val="1509766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b="1" i="0" u="none" strike="noStrike" dirty="0">
                <a:latin typeface="Calibri"/>
              </a:rPr>
              <a:t>"Information is a conceptual labyrinth"</a:t>
            </a:r>
          </a:p>
          <a:p>
            <a:pPr lvl="0"/>
            <a:endParaRPr b="1" i="0" u="none" strike="noStrike" dirty="0">
              <a:latin typeface="Calibri"/>
            </a:endParaRPr>
          </a:p>
          <a:p>
            <a:pPr lvl="0"/>
            <a:r>
              <a:rPr dirty="0">
                <a:latin typeface="Calibri"/>
              </a:rPr>
              <a:t>Luciano </a:t>
            </a:r>
            <a:r>
              <a:rPr dirty="0" err="1">
                <a:latin typeface="Calibri"/>
              </a:rPr>
              <a:t>Floridi</a:t>
            </a:r>
            <a:r>
              <a:rPr dirty="0">
                <a:latin typeface="Calibri"/>
              </a:rPr>
              <a:t>, </a:t>
            </a:r>
            <a:r>
              <a:rPr b="0" i="1" u="none" strike="noStrike" dirty="0">
                <a:latin typeface="Calibri"/>
              </a:rPr>
              <a:t>Information: A Very Short Introduction</a:t>
            </a:r>
            <a:r>
              <a:rPr dirty="0">
                <a:latin typeface="Calibri"/>
              </a:rPr>
              <a:t>, Oxford University Press, Oxford, 2010. (</a:t>
            </a:r>
            <a:r>
              <a:rPr dirty="0" err="1">
                <a:latin typeface="Calibri"/>
              </a:rPr>
              <a:t>blz</a:t>
            </a:r>
            <a:r>
              <a:rPr dirty="0">
                <a:latin typeface="Calibri"/>
              </a:rPr>
              <a:t>. 19)</a:t>
            </a:r>
          </a:p>
          <a:p>
            <a:pPr lvl="0"/>
            <a:endParaRPr dirty="0">
              <a:latin typeface="Calibri"/>
            </a:endParaRPr>
          </a:p>
          <a:p>
            <a:pPr lvl="0"/>
            <a:r>
              <a:rPr dirty="0" err="1" smtClean="0">
                <a:latin typeface="Calibri"/>
              </a:rPr>
              <a:t>Heeft</a:t>
            </a:r>
            <a:r>
              <a:rPr dirty="0" smtClean="0">
                <a:latin typeface="Calibri"/>
              </a:rPr>
              <a:t> </a:t>
            </a:r>
            <a:r>
              <a:rPr dirty="0">
                <a:latin typeface="Calibri"/>
              </a:rPr>
              <a:t>u </a:t>
            </a:r>
            <a:r>
              <a:rPr dirty="0" err="1">
                <a:latin typeface="Calibri"/>
              </a:rPr>
              <a:t>dat</a:t>
            </a:r>
            <a:r>
              <a:rPr dirty="0">
                <a:latin typeface="Calibri"/>
              </a:rPr>
              <a:t> </a:t>
            </a:r>
            <a:r>
              <a:rPr dirty="0" err="1">
                <a:latin typeface="Calibri"/>
              </a:rPr>
              <a:t>gevoel</a:t>
            </a:r>
            <a:r>
              <a:rPr dirty="0">
                <a:latin typeface="Calibri"/>
              </a:rPr>
              <a:t> </a:t>
            </a:r>
            <a:r>
              <a:rPr dirty="0" err="1">
                <a:latin typeface="Calibri"/>
              </a:rPr>
              <a:t>ook</a:t>
            </a:r>
            <a:r>
              <a:rPr dirty="0">
                <a:latin typeface="Calibri"/>
              </a:rPr>
              <a:t> </a:t>
            </a:r>
            <a:r>
              <a:rPr dirty="0" err="1">
                <a:latin typeface="Calibri"/>
              </a:rPr>
              <a:t>wel</a:t>
            </a:r>
            <a:r>
              <a:rPr dirty="0">
                <a:latin typeface="Calibri"/>
              </a:rPr>
              <a:t> </a:t>
            </a:r>
            <a:r>
              <a:rPr dirty="0" err="1">
                <a:latin typeface="Calibri"/>
              </a:rPr>
              <a:t>eens</a:t>
            </a:r>
            <a:endParaRPr dirty="0">
              <a:latin typeface="Calibri"/>
            </a:endParaRPr>
          </a:p>
          <a:p>
            <a:pPr lvl="0"/>
            <a:r>
              <a:rPr dirty="0">
                <a:latin typeface="Calibri"/>
              </a:rPr>
              <a:t>In </a:t>
            </a:r>
            <a:r>
              <a:rPr dirty="0" err="1">
                <a:latin typeface="Calibri"/>
              </a:rPr>
              <a:t>veel</a:t>
            </a:r>
            <a:r>
              <a:rPr dirty="0">
                <a:latin typeface="Calibri"/>
              </a:rPr>
              <a:t> </a:t>
            </a:r>
            <a:r>
              <a:rPr dirty="0" err="1">
                <a:latin typeface="Calibri"/>
              </a:rPr>
              <a:t>verschillende</a:t>
            </a:r>
            <a:r>
              <a:rPr dirty="0">
                <a:latin typeface="Calibri"/>
              </a:rPr>
              <a:t> </a:t>
            </a:r>
            <a:r>
              <a:rPr dirty="0" err="1">
                <a:latin typeface="Calibri"/>
              </a:rPr>
              <a:t>settingen</a:t>
            </a:r>
            <a:r>
              <a:rPr dirty="0">
                <a:latin typeface="Calibri"/>
              </a:rPr>
              <a:t> </a:t>
            </a:r>
            <a:r>
              <a:rPr dirty="0" err="1">
                <a:latin typeface="Calibri"/>
              </a:rPr>
              <a:t>heb</a:t>
            </a:r>
            <a:r>
              <a:rPr dirty="0">
                <a:latin typeface="Calibri"/>
              </a:rPr>
              <a:t> </a:t>
            </a:r>
            <a:r>
              <a:rPr dirty="0" err="1">
                <a:latin typeface="Calibri"/>
              </a:rPr>
              <a:t>ik</a:t>
            </a:r>
            <a:r>
              <a:rPr dirty="0">
                <a:latin typeface="Calibri"/>
              </a:rPr>
              <a:t> in de loop der </a:t>
            </a:r>
            <a:r>
              <a:rPr dirty="0" err="1">
                <a:latin typeface="Calibri"/>
              </a:rPr>
              <a:t>tijd</a:t>
            </a:r>
            <a:r>
              <a:rPr dirty="0">
                <a:latin typeface="Calibri"/>
              </a:rPr>
              <a:t> </a:t>
            </a:r>
            <a:r>
              <a:rPr dirty="0" err="1">
                <a:latin typeface="Calibri"/>
              </a:rPr>
              <a:t>veel</a:t>
            </a:r>
            <a:r>
              <a:rPr dirty="0">
                <a:latin typeface="Calibri"/>
              </a:rPr>
              <a:t> </a:t>
            </a:r>
            <a:r>
              <a:rPr dirty="0" err="1">
                <a:latin typeface="Calibri"/>
              </a:rPr>
              <a:t>verteld</a:t>
            </a:r>
            <a:r>
              <a:rPr dirty="0">
                <a:latin typeface="Calibri"/>
              </a:rPr>
              <a:t> </a:t>
            </a:r>
            <a:r>
              <a:rPr dirty="0" err="1">
                <a:latin typeface="Calibri"/>
              </a:rPr>
              <a:t>wat</a:t>
            </a:r>
            <a:r>
              <a:rPr dirty="0">
                <a:latin typeface="Calibri"/>
              </a:rPr>
              <a:t> op het </a:t>
            </a:r>
            <a:r>
              <a:rPr dirty="0" err="1">
                <a:latin typeface="Calibri"/>
              </a:rPr>
              <a:t>terrein</a:t>
            </a:r>
            <a:r>
              <a:rPr dirty="0">
                <a:latin typeface="Calibri"/>
              </a:rPr>
              <a:t> van </a:t>
            </a:r>
            <a:r>
              <a:rPr dirty="0" err="1">
                <a:latin typeface="Calibri"/>
              </a:rPr>
              <a:t>informatievoorziening</a:t>
            </a:r>
            <a:r>
              <a:rPr dirty="0">
                <a:latin typeface="Calibri"/>
              </a:rPr>
              <a:t> </a:t>
            </a:r>
            <a:r>
              <a:rPr dirty="0" err="1">
                <a:latin typeface="Calibri"/>
              </a:rPr>
              <a:t>eigenlijk</a:t>
            </a:r>
            <a:r>
              <a:rPr dirty="0">
                <a:latin typeface="Calibri"/>
              </a:rPr>
              <a:t> </a:t>
            </a:r>
            <a:r>
              <a:rPr dirty="0" err="1">
                <a:latin typeface="Calibri"/>
              </a:rPr>
              <a:t>moet</a:t>
            </a:r>
            <a:r>
              <a:rPr dirty="0">
                <a:latin typeface="Calibri"/>
              </a:rPr>
              <a:t> </a:t>
            </a:r>
            <a:r>
              <a:rPr dirty="0" err="1">
                <a:latin typeface="Calibri"/>
              </a:rPr>
              <a:t>gebeuren</a:t>
            </a:r>
            <a:r>
              <a:rPr dirty="0">
                <a:latin typeface="Calibri"/>
              </a:rPr>
              <a:t>.   </a:t>
            </a:r>
            <a:r>
              <a:rPr dirty="0" err="1">
                <a:latin typeface="Calibri"/>
              </a:rPr>
              <a:t>Wat</a:t>
            </a:r>
            <a:r>
              <a:rPr dirty="0">
                <a:latin typeface="Calibri"/>
              </a:rPr>
              <a:t> je </a:t>
            </a:r>
            <a:r>
              <a:rPr dirty="0" err="1">
                <a:latin typeface="Calibri"/>
              </a:rPr>
              <a:t>wel</a:t>
            </a:r>
            <a:r>
              <a:rPr dirty="0">
                <a:latin typeface="Calibri"/>
              </a:rPr>
              <a:t> </a:t>
            </a:r>
            <a:r>
              <a:rPr dirty="0" err="1">
                <a:latin typeface="Calibri"/>
              </a:rPr>
              <a:t>wel</a:t>
            </a:r>
            <a:r>
              <a:rPr dirty="0">
                <a:latin typeface="Calibri"/>
              </a:rPr>
              <a:t> </a:t>
            </a:r>
            <a:r>
              <a:rPr dirty="0" err="1">
                <a:latin typeface="Calibri"/>
              </a:rPr>
              <a:t>merkt</a:t>
            </a:r>
            <a:r>
              <a:rPr dirty="0">
                <a:latin typeface="Calibri"/>
              </a:rPr>
              <a:t> maar </a:t>
            </a:r>
            <a:r>
              <a:rPr dirty="0" err="1">
                <a:latin typeface="Calibri"/>
              </a:rPr>
              <a:t>vaak</a:t>
            </a:r>
            <a:r>
              <a:rPr dirty="0">
                <a:latin typeface="Calibri"/>
              </a:rPr>
              <a:t> </a:t>
            </a:r>
            <a:r>
              <a:rPr dirty="0" err="1">
                <a:latin typeface="Calibri"/>
              </a:rPr>
              <a:t>niet</a:t>
            </a:r>
            <a:r>
              <a:rPr dirty="0">
                <a:latin typeface="Calibri"/>
              </a:rPr>
              <a:t> </a:t>
            </a:r>
            <a:r>
              <a:rPr dirty="0" err="1">
                <a:latin typeface="Calibri"/>
              </a:rPr>
              <a:t>realiseert</a:t>
            </a:r>
            <a:r>
              <a:rPr dirty="0">
                <a:latin typeface="Calibri"/>
              </a:rPr>
              <a:t> is </a:t>
            </a:r>
            <a:r>
              <a:rPr dirty="0" err="1">
                <a:latin typeface="Calibri"/>
              </a:rPr>
              <a:t>dat</a:t>
            </a:r>
            <a:r>
              <a:rPr dirty="0">
                <a:latin typeface="Calibri"/>
              </a:rPr>
              <a:t> </a:t>
            </a:r>
            <a:r>
              <a:rPr dirty="0" err="1">
                <a:latin typeface="Calibri"/>
              </a:rPr>
              <a:t>wat</a:t>
            </a:r>
            <a:r>
              <a:rPr dirty="0">
                <a:latin typeface="Calibri"/>
              </a:rPr>
              <a:t> is </a:t>
            </a:r>
            <a:r>
              <a:rPr dirty="0" err="1">
                <a:latin typeface="Calibri"/>
              </a:rPr>
              <a:t>verteld</a:t>
            </a:r>
            <a:r>
              <a:rPr dirty="0">
                <a:latin typeface="Calibri"/>
              </a:rPr>
              <a:t> in </a:t>
            </a:r>
            <a:r>
              <a:rPr dirty="0" err="1">
                <a:latin typeface="Calibri"/>
              </a:rPr>
              <a:t>feite</a:t>
            </a:r>
            <a:r>
              <a:rPr dirty="0">
                <a:latin typeface="Calibri"/>
              </a:rPr>
              <a:t> </a:t>
            </a:r>
            <a:r>
              <a:rPr dirty="0" err="1">
                <a:latin typeface="Calibri"/>
              </a:rPr>
              <a:t>gebaseerd</a:t>
            </a:r>
            <a:r>
              <a:rPr dirty="0">
                <a:latin typeface="Calibri"/>
              </a:rPr>
              <a:t> is op </a:t>
            </a:r>
            <a:r>
              <a:rPr dirty="0" err="1">
                <a:latin typeface="Calibri"/>
              </a:rPr>
              <a:t>een</a:t>
            </a:r>
            <a:r>
              <a:rPr dirty="0">
                <a:latin typeface="Calibri"/>
              </a:rPr>
              <a:t> </a:t>
            </a:r>
            <a:r>
              <a:rPr dirty="0" err="1">
                <a:latin typeface="Calibri"/>
              </a:rPr>
              <a:t>bepaald</a:t>
            </a:r>
            <a:r>
              <a:rPr dirty="0">
                <a:latin typeface="Calibri"/>
              </a:rPr>
              <a:t> fundament of </a:t>
            </a:r>
            <a:r>
              <a:rPr dirty="0" err="1">
                <a:latin typeface="Calibri"/>
              </a:rPr>
              <a:t>referentiekader</a:t>
            </a:r>
            <a:r>
              <a:rPr dirty="0">
                <a:latin typeface="Calibri"/>
              </a:rPr>
              <a:t> </a:t>
            </a:r>
            <a:r>
              <a:rPr dirty="0" err="1">
                <a:latin typeface="Calibri"/>
              </a:rPr>
              <a:t>dat</a:t>
            </a:r>
            <a:r>
              <a:rPr dirty="0">
                <a:latin typeface="Calibri"/>
              </a:rPr>
              <a:t> </a:t>
            </a:r>
            <a:r>
              <a:rPr dirty="0" err="1">
                <a:latin typeface="Calibri"/>
              </a:rPr>
              <a:t>niet</a:t>
            </a:r>
            <a:r>
              <a:rPr dirty="0">
                <a:latin typeface="Calibri"/>
              </a:rPr>
              <a:t> </a:t>
            </a:r>
            <a:r>
              <a:rPr dirty="0" err="1">
                <a:latin typeface="Calibri"/>
              </a:rPr>
              <a:t>echt</a:t>
            </a:r>
            <a:r>
              <a:rPr dirty="0">
                <a:latin typeface="Calibri"/>
              </a:rPr>
              <a:t> is </a:t>
            </a:r>
            <a:r>
              <a:rPr dirty="0" err="1">
                <a:latin typeface="Calibri"/>
              </a:rPr>
              <a:t>uitgeschreven</a:t>
            </a:r>
            <a:r>
              <a:rPr dirty="0">
                <a:latin typeface="Calibri"/>
              </a:rPr>
              <a:t>. </a:t>
            </a:r>
            <a:r>
              <a:rPr dirty="0" err="1">
                <a:latin typeface="Calibri"/>
              </a:rPr>
              <a:t>Volgens</a:t>
            </a:r>
            <a:r>
              <a:rPr dirty="0">
                <a:latin typeface="Calibri"/>
              </a:rPr>
              <a:t> </a:t>
            </a:r>
            <a:r>
              <a:rPr dirty="0" err="1">
                <a:latin typeface="Calibri"/>
              </a:rPr>
              <a:t>zeggen</a:t>
            </a:r>
            <a:r>
              <a:rPr dirty="0">
                <a:latin typeface="Calibri"/>
              </a:rPr>
              <a:t> </a:t>
            </a:r>
            <a:r>
              <a:rPr dirty="0" err="1">
                <a:latin typeface="Calibri"/>
              </a:rPr>
              <a:t>hebben</a:t>
            </a:r>
            <a:r>
              <a:rPr dirty="0">
                <a:latin typeface="Calibri"/>
              </a:rPr>
              <a:t> </a:t>
            </a:r>
            <a:r>
              <a:rPr dirty="0" err="1">
                <a:latin typeface="Calibri"/>
              </a:rPr>
              <a:t>ICTérs</a:t>
            </a:r>
            <a:r>
              <a:rPr dirty="0">
                <a:latin typeface="Calibri"/>
              </a:rPr>
              <a:t> </a:t>
            </a:r>
            <a:r>
              <a:rPr dirty="0" err="1">
                <a:latin typeface="Calibri"/>
              </a:rPr>
              <a:t>dat</a:t>
            </a:r>
            <a:r>
              <a:rPr dirty="0">
                <a:latin typeface="Calibri"/>
              </a:rPr>
              <a:t> </a:t>
            </a:r>
            <a:r>
              <a:rPr dirty="0" err="1">
                <a:latin typeface="Calibri"/>
              </a:rPr>
              <a:t>ook</a:t>
            </a:r>
            <a:r>
              <a:rPr dirty="0">
                <a:latin typeface="Calibri"/>
              </a:rPr>
              <a:t>. </a:t>
            </a:r>
            <a:r>
              <a:rPr lang="nl-NL" dirty="0" smtClean="0">
                <a:latin typeface="Calibri"/>
              </a:rPr>
              <a:t> </a:t>
            </a:r>
          </a:p>
          <a:p>
            <a:pPr lvl="0"/>
            <a:endParaRPr lang="nl-NL" dirty="0" smtClean="0">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latin typeface="+mn-lt"/>
              </a:rPr>
              <a:t>Desondanks vervult zoiets </a:t>
            </a:r>
            <a:r>
              <a:rPr lang="nl-NL" dirty="0" err="1" smtClean="0">
                <a:latin typeface="+mn-lt"/>
              </a:rPr>
              <a:t>onbeschrevens</a:t>
            </a:r>
            <a:r>
              <a:rPr lang="nl-NL" dirty="0" smtClean="0">
                <a:latin typeface="+mn-lt"/>
              </a:rPr>
              <a:t> een heel belangrijke rol. Belangrijk genoeg om te kijken of het niet alsnog zichtbaar gemaakt kan of zelfs moet worden.</a:t>
            </a:r>
          </a:p>
          <a:p>
            <a:pPr lvl="0"/>
            <a:endParaRPr lang="nl-NL" dirty="0" smtClean="0">
              <a:latin typeface="Calibri"/>
            </a:endParaRPr>
          </a:p>
          <a:p>
            <a:pPr lvl="0"/>
            <a:r>
              <a:rPr lang="nl-NL" dirty="0" smtClean="0">
                <a:latin typeface="Calibri"/>
              </a:rPr>
              <a:t>Ik had dit eerst niet door totdat</a:t>
            </a:r>
            <a:r>
              <a:rPr lang="nl-NL" baseline="0" dirty="0" smtClean="0">
                <a:latin typeface="Calibri"/>
              </a:rPr>
              <a:t> ik erop gewezen werd. </a:t>
            </a:r>
            <a:r>
              <a:rPr lang="nl-NL" sz="1200" b="0" i="0" u="none" strike="noStrike" dirty="0" smtClean="0">
                <a:solidFill>
                  <a:srgbClr val="000000"/>
                </a:solidFill>
                <a:latin typeface="+mn-lt"/>
              </a:rPr>
              <a:t>Dat wa</a:t>
            </a:r>
            <a:r>
              <a:rPr lang="nl-NL" sz="1200" b="0" i="0" u="none" strike="noStrike" baseline="0" dirty="0" smtClean="0">
                <a:solidFill>
                  <a:srgbClr val="000000"/>
                </a:solidFill>
                <a:latin typeface="+mn-lt"/>
              </a:rPr>
              <a:t>s voor mij een eyeopener, want </a:t>
            </a:r>
            <a:r>
              <a:rPr lang="nl-NL" sz="1200" b="0" i="0" u="none" strike="noStrike" dirty="0" smtClean="0">
                <a:solidFill>
                  <a:srgbClr val="000000"/>
                </a:solidFill>
                <a:latin typeface="+mn-lt"/>
              </a:rPr>
              <a:t>bij werkt dat ook zo.</a:t>
            </a:r>
            <a:r>
              <a:rPr lang="nl-NL" sz="1200" b="0" i="0" u="none" strike="noStrike" baseline="0" dirty="0" smtClean="0">
                <a:solidFill>
                  <a:srgbClr val="000000"/>
                </a:solidFill>
                <a:latin typeface="+mn-lt"/>
              </a:rPr>
              <a:t> En het zou met niet verbazen bij iedereen. </a:t>
            </a:r>
            <a:endParaRPr lang="nl-NL" dirty="0" smtClean="0">
              <a:latin typeface="Calibri"/>
            </a:endParaRPr>
          </a:p>
          <a:p>
            <a:pPr lvl="0"/>
            <a:endParaRPr dirty="0">
              <a:latin typeface="Calibri"/>
            </a:endParaRPr>
          </a:p>
          <a:p>
            <a:pPr lvl="0"/>
            <a:r>
              <a:rPr lang="nl-NL" sz="1200" b="0" i="0" u="none" strike="noStrike" baseline="0" dirty="0" smtClean="0">
                <a:solidFill>
                  <a:srgbClr val="000000"/>
                </a:solidFill>
                <a:latin typeface="+mn-lt"/>
              </a:rPr>
              <a:t>Dit heeft bij mij geleid tot het </a:t>
            </a:r>
            <a:r>
              <a:rPr lang="nl-NL" sz="1200" b="0" i="0" u="none" strike="noStrike" baseline="0" dirty="0" err="1" smtClean="0">
                <a:solidFill>
                  <a:srgbClr val="000000"/>
                </a:solidFill>
                <a:latin typeface="+mn-lt"/>
              </a:rPr>
              <a:t>zichbaar</a:t>
            </a:r>
            <a:r>
              <a:rPr lang="nl-NL" sz="1200" b="0" i="0" u="none" strike="noStrike" baseline="0" dirty="0" smtClean="0">
                <a:solidFill>
                  <a:srgbClr val="000000"/>
                </a:solidFill>
                <a:latin typeface="+mn-lt"/>
              </a:rPr>
              <a:t> maken van mijn model, dat langzamerhand meer en meer vastomlijnd werd en is gebaseerd op ervaringen, gebeurtenissen, bijhouden literatuur, kennis overdragen etc. </a:t>
            </a:r>
          </a:p>
          <a:p>
            <a:pPr lvl="0"/>
            <a:endParaRPr lang="nl-NL" sz="1200" b="0" i="0" u="none" strike="noStrike" baseline="0" dirty="0" smtClean="0">
              <a:solidFill>
                <a:srgbClr val="000000"/>
              </a:solidFill>
              <a:latin typeface="+mn-lt"/>
            </a:endParaRPr>
          </a:p>
          <a:p>
            <a:pPr lvl="0"/>
            <a:r>
              <a:rPr lang="nl-NL" sz="1200" b="0" i="0" u="none" strike="noStrike" dirty="0" smtClean="0">
                <a:solidFill>
                  <a:srgbClr val="000000"/>
                </a:solidFill>
                <a:latin typeface="+mn-lt"/>
              </a:rPr>
              <a:t>Dit is een korte weergave van mijn referentiekader / </a:t>
            </a:r>
            <a:r>
              <a:rPr lang="nl-NL" sz="1200" b="0" i="0" u="none" strike="noStrike" dirty="0" err="1" smtClean="0">
                <a:solidFill>
                  <a:srgbClr val="000000"/>
                </a:solidFill>
                <a:latin typeface="+mn-lt"/>
              </a:rPr>
              <a:t>hidden</a:t>
            </a:r>
            <a:r>
              <a:rPr lang="nl-NL" sz="1200" b="0" i="0" u="none" strike="noStrike" dirty="0" smtClean="0">
                <a:solidFill>
                  <a:srgbClr val="000000"/>
                </a:solidFill>
                <a:latin typeface="+mn-lt"/>
              </a:rPr>
              <a:t> </a:t>
            </a:r>
            <a:r>
              <a:rPr lang="nl-NL" sz="1200" b="0" i="0" u="none" strike="noStrike" dirty="0" err="1" smtClean="0">
                <a:solidFill>
                  <a:srgbClr val="000000"/>
                </a:solidFill>
                <a:latin typeface="+mn-lt"/>
              </a:rPr>
              <a:t>toolkit</a:t>
            </a:r>
            <a:endParaRPr lang="nl-NL" sz="1200" b="0" i="0" u="none" strike="noStrike" baseline="0" dirty="0" smtClean="0">
              <a:solidFill>
                <a:srgbClr val="000000"/>
              </a:solidFill>
              <a:latin typeface="+mn-lt"/>
            </a:endParaRPr>
          </a:p>
          <a:p>
            <a:pPr lvl="0"/>
            <a:endParaRPr lang="nl-NL" dirty="0" smtClean="0">
              <a:latin typeface="Calibri"/>
            </a:endParaRPr>
          </a:p>
          <a:p>
            <a:pPr lvl="0"/>
            <a:r>
              <a:rPr lang="nl-NL" dirty="0" smtClean="0">
                <a:latin typeface="Calibri"/>
              </a:rPr>
              <a:t>Voor mij biedt di</a:t>
            </a:r>
            <a:r>
              <a:rPr lang="nl-NL" baseline="0" dirty="0" smtClean="0">
                <a:latin typeface="Calibri"/>
              </a:rPr>
              <a:t>t zichtbaar maken vooral de mogelijkheid om grip op de materie te krijgen.</a:t>
            </a:r>
            <a:endParaRPr dirty="0">
              <a:latin typeface="Calibri"/>
            </a:endParaRP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1</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buNone/>
            </a:pPr>
            <a:r>
              <a:rPr dirty="0" err="1">
                <a:latin typeface="Calibri"/>
              </a:rPr>
              <a:t>Ik</a:t>
            </a:r>
            <a:r>
              <a:rPr baseline="0" dirty="0">
                <a:latin typeface="Calibri"/>
              </a:rPr>
              <a:t> ben </a:t>
            </a:r>
            <a:r>
              <a:rPr baseline="0" dirty="0" err="1">
                <a:latin typeface="Calibri"/>
              </a:rPr>
              <a:t>dus</a:t>
            </a:r>
            <a:r>
              <a:rPr baseline="0" dirty="0">
                <a:latin typeface="Calibri"/>
              </a:rPr>
              <a:t> </a:t>
            </a:r>
            <a:r>
              <a:rPr baseline="0" dirty="0" err="1">
                <a:latin typeface="Calibri"/>
              </a:rPr>
              <a:t>werkzaam</a:t>
            </a:r>
            <a:r>
              <a:rPr baseline="0" dirty="0">
                <a:latin typeface="Calibri"/>
              </a:rPr>
              <a:t> </a:t>
            </a:r>
            <a:r>
              <a:rPr baseline="0" dirty="0" err="1">
                <a:latin typeface="Calibri"/>
              </a:rPr>
              <a:t>bij</a:t>
            </a:r>
            <a:r>
              <a:rPr baseline="0" dirty="0">
                <a:latin typeface="Calibri"/>
              </a:rPr>
              <a:t> de </a:t>
            </a:r>
            <a:r>
              <a:rPr baseline="0" dirty="0" err="1">
                <a:latin typeface="Calibri"/>
              </a:rPr>
              <a:t>gemeente</a:t>
            </a:r>
            <a:r>
              <a:rPr baseline="0" dirty="0">
                <a:latin typeface="Calibri"/>
              </a:rPr>
              <a:t> Leeuwarden. In twee </a:t>
            </a:r>
            <a:r>
              <a:rPr baseline="0" dirty="0" err="1">
                <a:latin typeface="Calibri"/>
              </a:rPr>
              <a:t>rollen</a:t>
            </a:r>
            <a:r>
              <a:rPr baseline="0" dirty="0">
                <a:latin typeface="Calibri"/>
              </a:rPr>
              <a:t> 1) </a:t>
            </a:r>
            <a:r>
              <a:rPr baseline="0" dirty="0" err="1">
                <a:latin typeface="Calibri"/>
              </a:rPr>
              <a:t>gemeentearchivaris</a:t>
            </a:r>
            <a:r>
              <a:rPr baseline="0" dirty="0">
                <a:latin typeface="Calibri"/>
              </a:rPr>
              <a:t>, 2) </a:t>
            </a:r>
            <a:r>
              <a:rPr baseline="0" dirty="0" err="1">
                <a:latin typeface="Calibri"/>
              </a:rPr>
              <a:t>Informatieadviseur</a:t>
            </a:r>
            <a:r>
              <a:rPr baseline="0" dirty="0">
                <a:latin typeface="Calibri"/>
              </a:rPr>
              <a:t> (RM). </a:t>
            </a:r>
          </a:p>
          <a:p>
            <a:pPr lvl="0">
              <a:buNone/>
            </a:pPr>
            <a:endParaRPr baseline="0" dirty="0">
              <a:latin typeface="Calibri"/>
            </a:endParaRPr>
          </a:p>
          <a:p>
            <a:pPr marL="228600" lvl="0" indent="0">
              <a:buAutoNum type="arabicPeriod"/>
            </a:pPr>
            <a:r>
              <a:rPr baseline="0" dirty="0" err="1">
                <a:latin typeface="Calibri"/>
              </a:rPr>
              <a:t>Nauw</a:t>
            </a:r>
            <a:r>
              <a:rPr baseline="0" dirty="0">
                <a:latin typeface="Calibri"/>
              </a:rPr>
              <a:t> </a:t>
            </a:r>
            <a:r>
              <a:rPr baseline="0" dirty="0" err="1">
                <a:latin typeface="Calibri"/>
              </a:rPr>
              <a:t>betrokken</a:t>
            </a:r>
            <a:r>
              <a:rPr baseline="0" dirty="0">
                <a:latin typeface="Calibri"/>
              </a:rPr>
              <a:t> </a:t>
            </a:r>
            <a:r>
              <a:rPr baseline="0" dirty="0" err="1">
                <a:latin typeface="Calibri"/>
              </a:rPr>
              <a:t>bij</a:t>
            </a:r>
            <a:r>
              <a:rPr baseline="0" dirty="0">
                <a:latin typeface="Calibri"/>
              </a:rPr>
              <a:t> </a:t>
            </a:r>
            <a:r>
              <a:rPr baseline="0" dirty="0" err="1">
                <a:latin typeface="Calibri"/>
              </a:rPr>
              <a:t>projecten</a:t>
            </a:r>
            <a:r>
              <a:rPr baseline="0" dirty="0">
                <a:latin typeface="Calibri"/>
              </a:rPr>
              <a:t> </a:t>
            </a:r>
            <a:r>
              <a:rPr baseline="0" dirty="0" err="1">
                <a:latin typeface="Calibri"/>
              </a:rPr>
              <a:t>rond</a:t>
            </a:r>
            <a:r>
              <a:rPr baseline="0" dirty="0">
                <a:latin typeface="Calibri"/>
              </a:rPr>
              <a:t> </a:t>
            </a:r>
            <a:r>
              <a:rPr baseline="0" dirty="0" err="1">
                <a:latin typeface="Calibri"/>
              </a:rPr>
              <a:t>digitaal</a:t>
            </a:r>
            <a:r>
              <a:rPr baseline="0" dirty="0">
                <a:latin typeface="Calibri"/>
              </a:rPr>
              <a:t> </a:t>
            </a:r>
            <a:r>
              <a:rPr baseline="0" dirty="0" err="1">
                <a:latin typeface="Calibri"/>
              </a:rPr>
              <a:t>werken</a:t>
            </a:r>
            <a:endParaRPr baseline="0" dirty="0">
              <a:latin typeface="Calibri"/>
            </a:endParaRPr>
          </a:p>
          <a:p>
            <a:pPr marL="685800" lvl="1" indent="457200">
              <a:buAutoNum type="arabicPeriod"/>
            </a:pPr>
            <a:r>
              <a:rPr baseline="0" dirty="0" err="1">
                <a:latin typeface="Calibri"/>
              </a:rPr>
              <a:t>Ontwikkelen</a:t>
            </a:r>
            <a:r>
              <a:rPr baseline="0" dirty="0">
                <a:latin typeface="Calibri"/>
              </a:rPr>
              <a:t> </a:t>
            </a:r>
            <a:r>
              <a:rPr baseline="0" dirty="0" err="1">
                <a:latin typeface="Calibri"/>
              </a:rPr>
              <a:t>kaders</a:t>
            </a:r>
            <a:r>
              <a:rPr baseline="0" dirty="0">
                <a:latin typeface="Calibri"/>
              </a:rPr>
              <a:t> en </a:t>
            </a:r>
            <a:r>
              <a:rPr baseline="0" dirty="0" err="1">
                <a:latin typeface="Calibri"/>
              </a:rPr>
              <a:t>standaarden</a:t>
            </a:r>
            <a:endParaRPr baseline="0" dirty="0">
              <a:latin typeface="Calibri"/>
            </a:endParaRPr>
          </a:p>
          <a:p>
            <a:pPr marL="228600" lvl="0" indent="0">
              <a:buAutoNum type="arabicPeriod"/>
            </a:pPr>
            <a:r>
              <a:rPr baseline="0" dirty="0" err="1">
                <a:latin typeface="Calibri"/>
              </a:rPr>
              <a:t>Toetsen</a:t>
            </a:r>
            <a:r>
              <a:rPr baseline="0" dirty="0">
                <a:latin typeface="Calibri"/>
              </a:rPr>
              <a:t> van </a:t>
            </a:r>
            <a:r>
              <a:rPr baseline="0" dirty="0" err="1">
                <a:latin typeface="Calibri"/>
              </a:rPr>
              <a:t>busines</a:t>
            </a:r>
            <a:r>
              <a:rPr baseline="0" dirty="0">
                <a:latin typeface="Calibri"/>
              </a:rPr>
              <a:t> cases (</a:t>
            </a:r>
            <a:r>
              <a:rPr baseline="0" dirty="0" err="1">
                <a:latin typeface="Calibri"/>
              </a:rPr>
              <a:t>dus</a:t>
            </a:r>
            <a:r>
              <a:rPr baseline="0" dirty="0">
                <a:latin typeface="Calibri"/>
              </a:rPr>
              <a:t> </a:t>
            </a:r>
            <a:r>
              <a:rPr baseline="0" dirty="0" err="1">
                <a:latin typeface="Calibri"/>
              </a:rPr>
              <a:t>voordat</a:t>
            </a:r>
            <a:r>
              <a:rPr baseline="0" dirty="0">
                <a:latin typeface="Calibri"/>
              </a:rPr>
              <a:t> </a:t>
            </a:r>
            <a:r>
              <a:rPr baseline="0" dirty="0" err="1">
                <a:latin typeface="Calibri"/>
              </a:rPr>
              <a:t>projecten</a:t>
            </a:r>
            <a:r>
              <a:rPr baseline="0" dirty="0">
                <a:latin typeface="Calibri"/>
              </a:rPr>
              <a:t> </a:t>
            </a:r>
            <a:r>
              <a:rPr baseline="0" dirty="0" err="1">
                <a:latin typeface="Calibri"/>
              </a:rPr>
              <a:t>starten</a:t>
            </a:r>
            <a:r>
              <a:rPr baseline="0" dirty="0">
                <a:latin typeface="Calibri"/>
              </a:rPr>
              <a:t>)</a:t>
            </a:r>
          </a:p>
          <a:p>
            <a:pPr marL="228600" lvl="0" indent="0">
              <a:buAutoNum type="arabicPeriod"/>
            </a:pPr>
            <a:r>
              <a:rPr baseline="0" dirty="0" err="1">
                <a:latin typeface="Calibri"/>
              </a:rPr>
              <a:t>Meebeoordelen</a:t>
            </a:r>
            <a:r>
              <a:rPr baseline="0" dirty="0">
                <a:latin typeface="Calibri"/>
              </a:rPr>
              <a:t> van </a:t>
            </a:r>
            <a:r>
              <a:rPr baseline="0" dirty="0" err="1">
                <a:latin typeface="Calibri"/>
              </a:rPr>
              <a:t>wijzigingsvoorstellen</a:t>
            </a:r>
            <a:r>
              <a:rPr baseline="0" dirty="0">
                <a:latin typeface="Calibri"/>
              </a:rPr>
              <a:t> (ITIL/BISL change)</a:t>
            </a:r>
          </a:p>
          <a:p>
            <a:pPr marL="228600" lvl="0" indent="0">
              <a:buAutoNum type="arabicPeriod"/>
            </a:pPr>
            <a:r>
              <a:rPr baseline="0" dirty="0" err="1">
                <a:latin typeface="Calibri"/>
              </a:rPr>
              <a:t>Adviseren</a:t>
            </a:r>
            <a:r>
              <a:rPr baseline="0" dirty="0">
                <a:latin typeface="Calibri"/>
              </a:rPr>
              <a:t> over </a:t>
            </a:r>
            <a:r>
              <a:rPr baseline="0" dirty="0" err="1">
                <a:latin typeface="Calibri"/>
              </a:rPr>
              <a:t>vernietiging</a:t>
            </a:r>
            <a:r>
              <a:rPr baseline="0" dirty="0">
                <a:latin typeface="Calibri"/>
              </a:rPr>
              <a:t> en </a:t>
            </a:r>
            <a:r>
              <a:rPr baseline="0" dirty="0" err="1">
                <a:latin typeface="Calibri"/>
              </a:rPr>
              <a:t>methodes</a:t>
            </a:r>
            <a:r>
              <a:rPr baseline="0" dirty="0">
                <a:latin typeface="Calibri"/>
              </a:rPr>
              <a:t> van </a:t>
            </a:r>
            <a:r>
              <a:rPr baseline="0" dirty="0" err="1">
                <a:latin typeface="Calibri"/>
              </a:rPr>
              <a:t>bewaring</a:t>
            </a:r>
            <a:r>
              <a:rPr baseline="0" dirty="0">
                <a:latin typeface="Calibri"/>
              </a:rPr>
              <a:t> van </a:t>
            </a:r>
            <a:r>
              <a:rPr baseline="0" dirty="0" err="1">
                <a:latin typeface="Calibri"/>
              </a:rPr>
              <a:t>digitale</a:t>
            </a:r>
            <a:r>
              <a:rPr baseline="0" dirty="0">
                <a:latin typeface="Calibri"/>
              </a:rPr>
              <a:t> </a:t>
            </a:r>
            <a:r>
              <a:rPr baseline="0" dirty="0" err="1">
                <a:latin typeface="Calibri"/>
              </a:rPr>
              <a:t>informatie</a:t>
            </a:r>
            <a:endParaRPr baseline="0" dirty="0">
              <a:latin typeface="Calibri"/>
            </a:endParaRPr>
          </a:p>
          <a:p>
            <a:pPr lvl="0">
              <a:buNone/>
            </a:pPr>
            <a:endParaRPr baseline="0" dirty="0">
              <a:latin typeface="Calibri"/>
            </a:endParaRPr>
          </a:p>
          <a:p>
            <a:pPr marL="0" lvl="0" indent="0">
              <a:buNone/>
            </a:pPr>
            <a:r>
              <a:rPr dirty="0" err="1">
                <a:latin typeface="Calibri"/>
              </a:rPr>
              <a:t>Andere</a:t>
            </a:r>
            <a:r>
              <a:rPr dirty="0">
                <a:latin typeface="Calibri"/>
              </a:rPr>
              <a:t> </a:t>
            </a:r>
            <a:r>
              <a:rPr dirty="0" err="1">
                <a:latin typeface="Calibri"/>
              </a:rPr>
              <a:t>toetsers</a:t>
            </a:r>
            <a:r>
              <a:rPr dirty="0">
                <a:latin typeface="Calibri"/>
              </a:rPr>
              <a:t> </a:t>
            </a:r>
            <a:r>
              <a:rPr dirty="0" err="1">
                <a:latin typeface="Calibri"/>
              </a:rPr>
              <a:t>zijn</a:t>
            </a:r>
            <a:endParaRPr dirty="0">
              <a:latin typeface="Calibri"/>
            </a:endParaRPr>
          </a:p>
          <a:p>
            <a:pPr marL="228600" lvl="0" indent="0">
              <a:buFont typeface="+mj-lt"/>
              <a:buAutoNum type="arabicPeriod"/>
            </a:pPr>
            <a:r>
              <a:rPr dirty="0" err="1">
                <a:latin typeface="Calibri"/>
              </a:rPr>
              <a:t>Beveiliging</a:t>
            </a:r>
            <a:endParaRPr dirty="0">
              <a:latin typeface="Calibri"/>
            </a:endParaRPr>
          </a:p>
          <a:p>
            <a:pPr marL="228600" lvl="0" indent="0">
              <a:buFont typeface="+mj-lt"/>
              <a:buAutoNum type="arabicPeriod"/>
            </a:pPr>
            <a:r>
              <a:rPr dirty="0" err="1">
                <a:latin typeface="Calibri"/>
              </a:rPr>
              <a:t>Informatie</a:t>
            </a:r>
            <a:r>
              <a:rPr dirty="0">
                <a:latin typeface="Calibri"/>
              </a:rPr>
              <a:t> </a:t>
            </a:r>
            <a:r>
              <a:rPr dirty="0" err="1">
                <a:latin typeface="Calibri"/>
              </a:rPr>
              <a:t>architectuur</a:t>
            </a:r>
            <a:endParaRPr dirty="0">
              <a:latin typeface="Calibri"/>
            </a:endParaRPr>
          </a:p>
          <a:p>
            <a:pPr marL="228600" lvl="0" indent="0">
              <a:buFont typeface="+mj-lt"/>
              <a:buAutoNum type="arabicPeriod"/>
            </a:pPr>
            <a:r>
              <a:rPr dirty="0" err="1">
                <a:latin typeface="Calibri"/>
              </a:rPr>
              <a:t>Technische</a:t>
            </a:r>
            <a:r>
              <a:rPr dirty="0">
                <a:latin typeface="Calibri"/>
              </a:rPr>
              <a:t> </a:t>
            </a:r>
            <a:r>
              <a:rPr dirty="0" err="1">
                <a:latin typeface="Calibri"/>
              </a:rPr>
              <a:t>architectuur</a:t>
            </a:r>
            <a:endParaRPr dirty="0">
              <a:latin typeface="Calibri"/>
            </a:endParaRPr>
          </a:p>
          <a:p>
            <a:pPr marL="228600" lvl="0" indent="0">
              <a:buFont typeface="+mj-lt"/>
              <a:buAutoNum type="arabicPeriod"/>
            </a:pPr>
            <a:r>
              <a:rPr dirty="0">
                <a:latin typeface="Calibri"/>
              </a:rPr>
              <a:t>Open source en - </a:t>
            </a:r>
            <a:r>
              <a:rPr dirty="0" err="1">
                <a:latin typeface="Calibri"/>
              </a:rPr>
              <a:t>standaarden</a:t>
            </a:r>
            <a:endParaRPr dirty="0">
              <a:latin typeface="Calibri"/>
            </a:endParaRPr>
          </a:p>
          <a:p>
            <a:pPr lvl="0">
              <a:buNone/>
            </a:pPr>
            <a:endParaRPr dirty="0">
              <a:latin typeface="Calibri"/>
            </a:endParaRPr>
          </a:p>
          <a:p>
            <a:pPr lvl="0"/>
            <a:r>
              <a:rPr dirty="0">
                <a:latin typeface="Calibri"/>
              </a:rPr>
              <a:t>De (</a:t>
            </a:r>
            <a:r>
              <a:rPr dirty="0" err="1">
                <a:latin typeface="Calibri"/>
              </a:rPr>
              <a:t>informatie</a:t>
            </a:r>
            <a:r>
              <a:rPr dirty="0">
                <a:latin typeface="Calibri"/>
              </a:rPr>
              <a:t>)</a:t>
            </a:r>
            <a:r>
              <a:rPr dirty="0" err="1">
                <a:latin typeface="Calibri"/>
              </a:rPr>
              <a:t>wereld</a:t>
            </a:r>
            <a:r>
              <a:rPr dirty="0">
                <a:latin typeface="Calibri"/>
              </a:rPr>
              <a:t> is met het </a:t>
            </a:r>
            <a:r>
              <a:rPr dirty="0" err="1">
                <a:latin typeface="Calibri"/>
              </a:rPr>
              <a:t>digitale</a:t>
            </a:r>
            <a:r>
              <a:rPr dirty="0">
                <a:latin typeface="Calibri"/>
              </a:rPr>
              <a:t> </a:t>
            </a:r>
            <a:r>
              <a:rPr dirty="0" err="1">
                <a:latin typeface="Calibri"/>
              </a:rPr>
              <a:t>echt</a:t>
            </a:r>
            <a:r>
              <a:rPr dirty="0">
                <a:latin typeface="Calibri"/>
              </a:rPr>
              <a:t> </a:t>
            </a:r>
            <a:r>
              <a:rPr dirty="0" err="1">
                <a:latin typeface="Calibri"/>
              </a:rPr>
              <a:t>anders</a:t>
            </a:r>
            <a:r>
              <a:rPr dirty="0">
                <a:latin typeface="Calibri"/>
              </a:rPr>
              <a:t> </a:t>
            </a:r>
            <a:r>
              <a:rPr dirty="0" err="1">
                <a:latin typeface="Calibri"/>
              </a:rPr>
              <a:t>geworden</a:t>
            </a:r>
            <a:endParaRPr dirty="0">
              <a:latin typeface="Calibri"/>
            </a:endParaRPr>
          </a:p>
          <a:p>
            <a:pPr lvl="0"/>
            <a:r>
              <a:rPr lang="nl-NL" dirty="0" smtClean="0">
                <a:latin typeface="Calibri"/>
              </a:rPr>
              <a:t>Ik</a:t>
            </a:r>
            <a:r>
              <a:rPr lang="nl-NL" baseline="0" dirty="0" smtClean="0">
                <a:latin typeface="Calibri"/>
              </a:rPr>
              <a:t> gedraag mij als d</a:t>
            </a:r>
            <a:r>
              <a:rPr dirty="0" err="1" smtClean="0">
                <a:latin typeface="Calibri"/>
              </a:rPr>
              <a:t>eelnemer</a:t>
            </a:r>
            <a:r>
              <a:rPr dirty="0" smtClean="0">
                <a:latin typeface="Calibri"/>
              </a:rPr>
              <a:t> </a:t>
            </a:r>
            <a:r>
              <a:rPr lang="nl-NL" dirty="0" smtClean="0">
                <a:latin typeface="Calibri"/>
              </a:rPr>
              <a:t>in trajecten vaak als </a:t>
            </a:r>
            <a:r>
              <a:rPr dirty="0" err="1" smtClean="0">
                <a:latin typeface="Calibri"/>
              </a:rPr>
              <a:t>observator</a:t>
            </a:r>
            <a:endParaRPr dirty="0">
              <a:latin typeface="Calibri"/>
            </a:endParaRPr>
          </a:p>
          <a:p>
            <a:pPr lvl="0"/>
            <a:r>
              <a:rPr lang="nl-NL" dirty="0" smtClean="0">
                <a:latin typeface="Calibri"/>
              </a:rPr>
              <a:t>Wat ik vertel</a:t>
            </a:r>
            <a:r>
              <a:rPr lang="nl-NL" baseline="0" dirty="0" smtClean="0">
                <a:latin typeface="Calibri"/>
              </a:rPr>
              <a:t> is g</a:t>
            </a:r>
            <a:r>
              <a:rPr dirty="0" err="1" smtClean="0">
                <a:latin typeface="Calibri"/>
              </a:rPr>
              <a:t>eënt</a:t>
            </a:r>
            <a:r>
              <a:rPr dirty="0" smtClean="0">
                <a:latin typeface="Calibri"/>
              </a:rPr>
              <a:t> </a:t>
            </a:r>
            <a:r>
              <a:rPr dirty="0">
                <a:latin typeface="Calibri"/>
              </a:rPr>
              <a:t>op </a:t>
            </a:r>
            <a:r>
              <a:rPr dirty="0" err="1">
                <a:latin typeface="Calibri"/>
              </a:rPr>
              <a:t>ervaringen</a:t>
            </a:r>
            <a:r>
              <a:rPr dirty="0">
                <a:latin typeface="Calibri"/>
              </a:rPr>
              <a:t> </a:t>
            </a:r>
            <a:r>
              <a:rPr dirty="0" err="1">
                <a:latin typeface="Calibri"/>
              </a:rPr>
              <a:t>uit</a:t>
            </a:r>
            <a:r>
              <a:rPr dirty="0">
                <a:latin typeface="Calibri"/>
              </a:rPr>
              <a:t> de </a:t>
            </a:r>
            <a:r>
              <a:rPr dirty="0" err="1">
                <a:latin typeface="Calibri"/>
              </a:rPr>
              <a:t>praktijk</a:t>
            </a:r>
            <a:endParaRPr dirty="0">
              <a:latin typeface="Calibri"/>
            </a:endParaRPr>
          </a:p>
          <a:p>
            <a:pPr lvl="0"/>
            <a:r>
              <a:rPr lang="nl-NL" dirty="0" smtClean="0">
                <a:latin typeface="Calibri"/>
              </a:rPr>
              <a:t>Waarbij </a:t>
            </a:r>
            <a:r>
              <a:rPr dirty="0" err="1" smtClean="0">
                <a:latin typeface="Calibri"/>
              </a:rPr>
              <a:t>ik</a:t>
            </a:r>
            <a:r>
              <a:rPr dirty="0" smtClean="0">
                <a:latin typeface="Calibri"/>
              </a:rPr>
              <a:t> </a:t>
            </a:r>
            <a:r>
              <a:rPr lang="nl-NL" dirty="0" smtClean="0">
                <a:latin typeface="Calibri"/>
              </a:rPr>
              <a:t>vaak </a:t>
            </a:r>
            <a:r>
              <a:rPr dirty="0" err="1" smtClean="0">
                <a:latin typeface="Calibri"/>
              </a:rPr>
              <a:t>merk</a:t>
            </a:r>
            <a:r>
              <a:rPr dirty="0" smtClean="0">
                <a:latin typeface="Calibri"/>
              </a:rPr>
              <a:t> </a:t>
            </a:r>
            <a:r>
              <a:rPr dirty="0">
                <a:latin typeface="Calibri"/>
              </a:rPr>
              <a:t>is </a:t>
            </a:r>
            <a:r>
              <a:rPr dirty="0" err="1">
                <a:latin typeface="Calibri"/>
              </a:rPr>
              <a:t>dat</a:t>
            </a:r>
            <a:r>
              <a:rPr dirty="0">
                <a:latin typeface="Calibri"/>
              </a:rPr>
              <a:t> </a:t>
            </a:r>
            <a:r>
              <a:rPr dirty="0" err="1">
                <a:latin typeface="Calibri"/>
              </a:rPr>
              <a:t>een</a:t>
            </a:r>
            <a:r>
              <a:rPr dirty="0">
                <a:latin typeface="Calibri"/>
              </a:rPr>
              <a:t> </a:t>
            </a:r>
            <a:r>
              <a:rPr dirty="0" err="1">
                <a:latin typeface="Calibri"/>
              </a:rPr>
              <a:t>stevig</a:t>
            </a:r>
            <a:r>
              <a:rPr dirty="0">
                <a:latin typeface="Calibri"/>
              </a:rPr>
              <a:t> fundament </a:t>
            </a:r>
            <a:r>
              <a:rPr dirty="0" err="1">
                <a:latin typeface="Calibri"/>
              </a:rPr>
              <a:t>ontbreekt</a:t>
            </a:r>
            <a:r>
              <a:rPr dirty="0">
                <a:latin typeface="Calibri"/>
              </a:rPr>
              <a:t> , </a:t>
            </a:r>
            <a:r>
              <a:rPr dirty="0" err="1">
                <a:latin typeface="Calibri"/>
              </a:rPr>
              <a:t>ondanks</a:t>
            </a:r>
            <a:r>
              <a:rPr baseline="0" dirty="0">
                <a:latin typeface="Calibri"/>
              </a:rPr>
              <a:t> </a:t>
            </a:r>
            <a:r>
              <a:rPr baseline="0" dirty="0" err="1">
                <a:latin typeface="Calibri"/>
              </a:rPr>
              <a:t>mooie</a:t>
            </a:r>
            <a:r>
              <a:rPr baseline="0" dirty="0">
                <a:latin typeface="Calibri"/>
              </a:rPr>
              <a:t> </a:t>
            </a:r>
            <a:r>
              <a:rPr dirty="0" err="1">
                <a:latin typeface="Calibri"/>
              </a:rPr>
              <a:t>terminologieën</a:t>
            </a:r>
            <a:r>
              <a:rPr baseline="0" dirty="0">
                <a:latin typeface="Calibri"/>
              </a:rPr>
              <a:t>, </a:t>
            </a:r>
            <a:r>
              <a:rPr baseline="0" dirty="0" err="1">
                <a:latin typeface="Calibri"/>
              </a:rPr>
              <a:t>beschikbare</a:t>
            </a:r>
            <a:r>
              <a:rPr baseline="0" dirty="0">
                <a:latin typeface="Calibri"/>
              </a:rPr>
              <a:t> </a:t>
            </a:r>
            <a:r>
              <a:rPr dirty="0" err="1">
                <a:latin typeface="Calibri"/>
              </a:rPr>
              <a:t>normen</a:t>
            </a:r>
            <a:r>
              <a:rPr dirty="0">
                <a:latin typeface="Calibri"/>
              </a:rPr>
              <a:t> en </a:t>
            </a:r>
            <a:r>
              <a:rPr dirty="0" err="1">
                <a:latin typeface="Calibri"/>
              </a:rPr>
              <a:t>standaarden</a:t>
            </a:r>
            <a:endParaRPr dirty="0">
              <a:latin typeface="Calibri"/>
            </a:endParaRPr>
          </a:p>
          <a:p>
            <a:pPr lvl="0"/>
            <a:endParaRPr dirty="0">
              <a:latin typeface="Calibri"/>
            </a:endParaRPr>
          </a:p>
          <a:p>
            <a:pPr lvl="0"/>
            <a:r>
              <a:rPr dirty="0" err="1">
                <a:latin typeface="Calibri"/>
              </a:rPr>
              <a:t>Bij</a:t>
            </a:r>
            <a:r>
              <a:rPr dirty="0">
                <a:latin typeface="Calibri"/>
              </a:rPr>
              <a:t> </a:t>
            </a:r>
            <a:r>
              <a:rPr dirty="0" err="1">
                <a:latin typeface="Calibri"/>
              </a:rPr>
              <a:t>verven</a:t>
            </a:r>
            <a:r>
              <a:rPr dirty="0">
                <a:latin typeface="Calibri"/>
              </a:rPr>
              <a:t> </a:t>
            </a:r>
            <a:r>
              <a:rPr dirty="0" err="1">
                <a:latin typeface="Calibri"/>
              </a:rPr>
              <a:t>geldt</a:t>
            </a:r>
            <a:r>
              <a:rPr dirty="0">
                <a:latin typeface="Calibri"/>
              </a:rPr>
              <a:t> de regel: </a:t>
            </a:r>
          </a:p>
          <a:p>
            <a:pPr lvl="1"/>
            <a:r>
              <a:rPr dirty="0">
                <a:latin typeface="Calibri"/>
              </a:rPr>
              <a:t>“</a:t>
            </a:r>
            <a:r>
              <a:rPr dirty="0" err="1">
                <a:latin typeface="Calibri"/>
              </a:rPr>
              <a:t>Zonder</a:t>
            </a:r>
            <a:r>
              <a:rPr dirty="0">
                <a:latin typeface="Calibri"/>
              </a:rPr>
              <a:t> </a:t>
            </a:r>
            <a:r>
              <a:rPr dirty="0" err="1">
                <a:latin typeface="Calibri"/>
              </a:rPr>
              <a:t>goede</a:t>
            </a:r>
            <a:r>
              <a:rPr dirty="0">
                <a:latin typeface="Calibri"/>
              </a:rPr>
              <a:t> </a:t>
            </a:r>
            <a:r>
              <a:rPr dirty="0" err="1">
                <a:latin typeface="Calibri"/>
              </a:rPr>
              <a:t>ondergrond</a:t>
            </a:r>
            <a:r>
              <a:rPr dirty="0">
                <a:latin typeface="Calibri"/>
              </a:rPr>
              <a:t> is het </a:t>
            </a:r>
            <a:r>
              <a:rPr dirty="0" err="1">
                <a:latin typeface="Calibri"/>
              </a:rPr>
              <a:t>voortbestaan</a:t>
            </a:r>
            <a:r>
              <a:rPr dirty="0">
                <a:latin typeface="Calibri"/>
              </a:rPr>
              <a:t> van de </a:t>
            </a:r>
            <a:r>
              <a:rPr dirty="0" err="1">
                <a:latin typeface="Calibri"/>
              </a:rPr>
              <a:t>aflaklag</a:t>
            </a:r>
            <a:r>
              <a:rPr dirty="0">
                <a:latin typeface="Calibri"/>
              </a:rPr>
              <a:t> </a:t>
            </a:r>
            <a:r>
              <a:rPr dirty="0" err="1">
                <a:latin typeface="Calibri"/>
              </a:rPr>
              <a:t>niet</a:t>
            </a:r>
            <a:r>
              <a:rPr dirty="0">
                <a:latin typeface="Calibri"/>
              </a:rPr>
              <a:t> </a:t>
            </a:r>
            <a:r>
              <a:rPr dirty="0" err="1">
                <a:latin typeface="Calibri"/>
              </a:rPr>
              <a:t>gegarandeerd</a:t>
            </a:r>
            <a:r>
              <a:rPr dirty="0">
                <a:latin typeface="Calibri"/>
              </a:rPr>
              <a:t>”</a:t>
            </a:r>
          </a:p>
          <a:p>
            <a:pPr lvl="0">
              <a:buNone/>
            </a:pPr>
            <a:endParaRPr dirty="0">
              <a:latin typeface="Calibri"/>
            </a:endParaRPr>
          </a:p>
          <a:p>
            <a:pPr lvl="0"/>
            <a:r>
              <a:rPr dirty="0" err="1">
                <a:latin typeface="Calibri"/>
              </a:rPr>
              <a:t>Herkomst</a:t>
            </a:r>
            <a:r>
              <a:rPr dirty="0">
                <a:latin typeface="Calibri"/>
              </a:rPr>
              <a:t> </a:t>
            </a:r>
            <a:r>
              <a:rPr dirty="0" err="1">
                <a:latin typeface="Calibri"/>
              </a:rPr>
              <a:t>afbeelding</a:t>
            </a:r>
            <a:r>
              <a:rPr dirty="0">
                <a:latin typeface="Calibri"/>
              </a:rPr>
              <a:t>: http://nl.wikipedia.org/wiki/Hoofd_%28anatomie%29#mediaviewer/Bestand:Proportions_of_the_Head.jpg </a:t>
            </a:r>
          </a:p>
          <a:p>
            <a:pPr lvl="0"/>
            <a:endParaRPr dirty="0">
              <a:latin typeface="Calibri"/>
            </a:endParaRPr>
          </a:p>
          <a:p>
            <a:pPr lvl="0"/>
            <a:r>
              <a:rPr dirty="0" err="1" smtClean="0">
                <a:latin typeface="Calibri"/>
              </a:rPr>
              <a:t>Betekenis</a:t>
            </a:r>
            <a:r>
              <a:rPr baseline="0" dirty="0" smtClean="0">
                <a:latin typeface="Calibri"/>
              </a:rPr>
              <a:t> </a:t>
            </a:r>
            <a:r>
              <a:rPr baseline="0" dirty="0">
                <a:latin typeface="Calibri"/>
              </a:rPr>
              <a:t>van </a:t>
            </a:r>
            <a:r>
              <a:rPr baseline="0" dirty="0" err="1">
                <a:latin typeface="Calibri"/>
              </a:rPr>
              <a:t>Grokken</a:t>
            </a:r>
            <a:r>
              <a:rPr baseline="0" dirty="0">
                <a:latin typeface="Calibri"/>
              </a:rPr>
              <a:t> is </a:t>
            </a:r>
            <a:r>
              <a:rPr baseline="0" dirty="0" err="1">
                <a:latin typeface="Calibri"/>
              </a:rPr>
              <a:t>doorgronden</a:t>
            </a:r>
            <a:r>
              <a:rPr baseline="0" dirty="0">
                <a:latin typeface="Calibri"/>
              </a:rPr>
              <a:t> / </a:t>
            </a:r>
            <a:r>
              <a:rPr baseline="0" dirty="0" err="1">
                <a:latin typeface="Calibri"/>
              </a:rPr>
              <a:t>intuitief</a:t>
            </a:r>
            <a:r>
              <a:rPr baseline="0" dirty="0">
                <a:latin typeface="Calibri"/>
              </a:rPr>
              <a:t> </a:t>
            </a:r>
            <a:r>
              <a:rPr baseline="0" dirty="0" err="1">
                <a:latin typeface="Calibri"/>
              </a:rPr>
              <a:t>begrijpen</a:t>
            </a:r>
            <a:r>
              <a:rPr baseline="0" dirty="0">
                <a:latin typeface="Calibri"/>
              </a:rPr>
              <a:t> / </a:t>
            </a:r>
            <a:r>
              <a:rPr baseline="0" dirty="0" err="1">
                <a:latin typeface="Calibri"/>
              </a:rPr>
              <a:t>aanvoelen</a:t>
            </a:r>
            <a:r>
              <a:rPr baseline="0" dirty="0">
                <a:latin typeface="Calibri"/>
              </a:rPr>
              <a:t> </a:t>
            </a:r>
          </a:p>
          <a:p>
            <a:pPr lvl="0"/>
            <a:r>
              <a:rPr baseline="0" dirty="0">
                <a:latin typeface="Calibri"/>
              </a:rPr>
              <a:t>(</a:t>
            </a:r>
            <a:r>
              <a:rPr b="0" i="0" u="sng" strike="noStrike" dirty="0">
                <a:solidFill>
                  <a:srgbClr val="0000FF"/>
                </a:solidFill>
                <a:latin typeface="Calibri"/>
              </a:rPr>
              <a:t>Robert Heinlein</a:t>
            </a:r>
            <a:r>
              <a:rPr dirty="0">
                <a:latin typeface="Calibri"/>
              </a:rPr>
              <a:t> in </a:t>
            </a:r>
            <a:r>
              <a:rPr dirty="0" err="1">
                <a:latin typeface="Calibri"/>
              </a:rPr>
              <a:t>zijn</a:t>
            </a:r>
            <a:r>
              <a:rPr dirty="0">
                <a:latin typeface="Calibri"/>
              </a:rPr>
              <a:t> </a:t>
            </a:r>
            <a:r>
              <a:rPr dirty="0" err="1">
                <a:latin typeface="Calibri"/>
              </a:rPr>
              <a:t>boek</a:t>
            </a:r>
            <a:r>
              <a:rPr dirty="0">
                <a:latin typeface="Calibri"/>
              </a:rPr>
              <a:t> </a:t>
            </a:r>
            <a:r>
              <a:rPr b="0" i="0" u="sng" strike="noStrike" dirty="0">
                <a:solidFill>
                  <a:srgbClr val="0000FF"/>
                </a:solidFill>
                <a:latin typeface="Calibri"/>
              </a:rPr>
              <a:t>Stranger in a Strange Land</a:t>
            </a:r>
            <a:r>
              <a:rPr dirty="0">
                <a:latin typeface="Calibri"/>
              </a:rPr>
              <a:t>). </a:t>
            </a:r>
          </a:p>
          <a:p>
            <a:pPr lvl="0"/>
            <a:r>
              <a:rPr dirty="0" err="1">
                <a:latin typeface="Calibri"/>
              </a:rPr>
              <a:t>Zie</a:t>
            </a:r>
            <a:r>
              <a:rPr dirty="0">
                <a:latin typeface="Calibri"/>
              </a:rPr>
              <a:t> http://nl.wikipedia.org/wiki/Grokken</a:t>
            </a:r>
          </a:p>
          <a:p>
            <a:pPr lvl="0"/>
            <a:endParaRPr lang="nl-NL" dirty="0" smtClean="0">
              <a:latin typeface="Calibri"/>
            </a:endParaRPr>
          </a:p>
          <a:p>
            <a:pPr lvl="0"/>
            <a:endParaRPr dirty="0">
              <a:latin typeface="Calibri"/>
            </a:endParaRPr>
          </a:p>
          <a:p>
            <a:pPr lvl="0"/>
            <a:r>
              <a:rPr dirty="0" err="1">
                <a:latin typeface="Calibri"/>
              </a:rPr>
              <a:t>Uitspraak</a:t>
            </a:r>
            <a:r>
              <a:rPr dirty="0">
                <a:latin typeface="Calibri"/>
              </a:rPr>
              <a:t> van </a:t>
            </a:r>
            <a:r>
              <a:rPr dirty="0" err="1">
                <a:latin typeface="Calibri"/>
              </a:rPr>
              <a:t>een</a:t>
            </a:r>
            <a:r>
              <a:rPr dirty="0">
                <a:latin typeface="Calibri"/>
              </a:rPr>
              <a:t> </a:t>
            </a:r>
            <a:r>
              <a:rPr dirty="0" err="1">
                <a:latin typeface="Calibri"/>
              </a:rPr>
              <a:t>voetbalfilosoof</a:t>
            </a:r>
            <a:r>
              <a:rPr dirty="0">
                <a:latin typeface="Calibri"/>
              </a:rPr>
              <a:t> “je </a:t>
            </a:r>
            <a:r>
              <a:rPr dirty="0" err="1">
                <a:latin typeface="Calibri"/>
              </a:rPr>
              <a:t>gaat</a:t>
            </a:r>
            <a:r>
              <a:rPr dirty="0">
                <a:latin typeface="Calibri"/>
              </a:rPr>
              <a:t> </a:t>
            </a:r>
            <a:r>
              <a:rPr dirty="0" err="1">
                <a:latin typeface="Calibri"/>
              </a:rPr>
              <a:t>zien</a:t>
            </a:r>
            <a:r>
              <a:rPr dirty="0">
                <a:latin typeface="Calibri"/>
              </a:rPr>
              <a:t> </a:t>
            </a:r>
            <a:r>
              <a:rPr dirty="0" err="1">
                <a:latin typeface="Calibri"/>
              </a:rPr>
              <a:t>als</a:t>
            </a:r>
            <a:r>
              <a:rPr dirty="0">
                <a:latin typeface="Calibri"/>
              </a:rPr>
              <a:t> je het door </a:t>
            </a:r>
            <a:r>
              <a:rPr dirty="0" err="1">
                <a:latin typeface="Calibri"/>
              </a:rPr>
              <a:t>hebt</a:t>
            </a:r>
            <a:r>
              <a:rPr dirty="0">
                <a:latin typeface="Calibri"/>
              </a:rPr>
              <a:t> </a:t>
            </a:r>
            <a:r>
              <a:rPr dirty="0" err="1">
                <a:latin typeface="Calibri"/>
              </a:rPr>
              <a:t>Voetbalfilosoof</a:t>
            </a:r>
            <a:r>
              <a:rPr dirty="0">
                <a:latin typeface="Calibri"/>
              </a:rPr>
              <a:t>”, </a:t>
            </a:r>
            <a:r>
              <a:rPr dirty="0" err="1">
                <a:latin typeface="Calibri"/>
              </a:rPr>
              <a:t>mijn</a:t>
            </a:r>
            <a:r>
              <a:rPr baseline="0" dirty="0">
                <a:latin typeface="Calibri"/>
              </a:rPr>
              <a:t> </a:t>
            </a:r>
            <a:r>
              <a:rPr baseline="0" dirty="0" err="1">
                <a:latin typeface="Calibri"/>
              </a:rPr>
              <a:t>aanvulling</a:t>
            </a:r>
            <a:r>
              <a:rPr baseline="0" dirty="0">
                <a:latin typeface="Calibri"/>
              </a:rPr>
              <a:t> </a:t>
            </a:r>
            <a:r>
              <a:rPr baseline="0" dirty="0" err="1">
                <a:latin typeface="Calibri"/>
              </a:rPr>
              <a:t>daarop</a:t>
            </a:r>
            <a:r>
              <a:rPr baseline="0" dirty="0">
                <a:latin typeface="Calibri"/>
              </a:rPr>
              <a:t> “</a:t>
            </a:r>
            <a:r>
              <a:rPr dirty="0">
                <a:latin typeface="Calibri"/>
              </a:rPr>
              <a:t>Je </a:t>
            </a:r>
            <a:r>
              <a:rPr dirty="0" err="1">
                <a:latin typeface="Calibri"/>
              </a:rPr>
              <a:t>hebt</a:t>
            </a:r>
            <a:r>
              <a:rPr dirty="0">
                <a:latin typeface="Calibri"/>
              </a:rPr>
              <a:t> door </a:t>
            </a:r>
            <a:r>
              <a:rPr dirty="0" err="1">
                <a:latin typeface="Calibri"/>
              </a:rPr>
              <a:t>wanneer</a:t>
            </a:r>
            <a:r>
              <a:rPr dirty="0">
                <a:latin typeface="Calibri"/>
              </a:rPr>
              <a:t> je </a:t>
            </a:r>
            <a:r>
              <a:rPr dirty="0" err="1">
                <a:latin typeface="Calibri"/>
              </a:rPr>
              <a:t>er</a:t>
            </a:r>
            <a:r>
              <a:rPr dirty="0">
                <a:latin typeface="Calibri"/>
              </a:rPr>
              <a:t> </a:t>
            </a:r>
            <a:r>
              <a:rPr dirty="0" err="1">
                <a:latin typeface="Calibri"/>
              </a:rPr>
              <a:t>aan</a:t>
            </a:r>
            <a:r>
              <a:rPr dirty="0">
                <a:latin typeface="Calibri"/>
              </a:rPr>
              <a:t> toe bent”. </a:t>
            </a:r>
          </a:p>
          <a:p>
            <a:pPr lvl="0"/>
            <a:endParaRPr dirty="0">
              <a:latin typeface="Calibri"/>
            </a:endParaRPr>
          </a:p>
          <a:p>
            <a:pPr lvl="0"/>
            <a:endParaRPr dirty="0">
              <a:latin typeface="Calibri"/>
            </a:endParaRPr>
          </a:p>
          <a:p>
            <a:pPr lvl="0"/>
            <a:endParaRPr dirty="0">
              <a:latin typeface="Calibri"/>
            </a:endParaRPr>
          </a:p>
          <a:p>
            <a:pPr lvl="0"/>
            <a:endParaRPr dirty="0">
              <a:latin typeface="Calibri"/>
            </a:endParaRPr>
          </a:p>
          <a:p>
            <a:pPr lvl="0"/>
            <a:endParaRPr dirty="0">
              <a:latin typeface="Calibri"/>
            </a:endParaRPr>
          </a:p>
          <a:p>
            <a:pPr lvl="0"/>
            <a:endParaRPr dirty="0">
              <a:latin typeface="Calibri"/>
            </a:endParaRPr>
          </a:p>
          <a:p>
            <a:pPr lvl="0"/>
            <a:endParaRPr dirty="0">
              <a:latin typeface="Calibri"/>
            </a:endParaRP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10</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a:latin typeface="Calibri"/>
              </a:rPr>
              <a:t>Deze vraag</a:t>
            </a:r>
            <a:r>
              <a:rPr baseline="0">
                <a:latin typeface="Calibri"/>
              </a:rPr>
              <a:t> wil ik eigenlijk zonder hem te beantwoorden laten passeren. Mijn advies is lees daarvoor vooral publicaties over informatiefilosofie etc. (zie ook de laatste sheet)</a:t>
            </a:r>
          </a:p>
          <a:p>
            <a:pPr lvl="0"/>
            <a:endParaRPr baseline="0">
              <a:latin typeface="Calibri"/>
            </a:endParaRPr>
          </a:p>
          <a:p>
            <a:pPr lvl="0"/>
            <a:r>
              <a:rPr baseline="0">
                <a:latin typeface="Calibri"/>
              </a:rPr>
              <a:t>Citaten komen uit:</a:t>
            </a:r>
          </a:p>
          <a:p>
            <a:pPr marL="228600" lvl="0" indent="0" algn="l">
              <a:lnSpc>
                <a:spcPct val="100000"/>
              </a:lnSpc>
              <a:buFont typeface="+mj-lt"/>
              <a:buAutoNum type="arabicPeriod"/>
            </a:pPr>
            <a:r>
              <a:rPr>
                <a:latin typeface="Calibri"/>
              </a:rPr>
              <a:t>Luciano Floridi, </a:t>
            </a:r>
            <a:r>
              <a:rPr b="0" i="1" u="none" strike="noStrike">
                <a:latin typeface="Calibri"/>
              </a:rPr>
              <a:t>Information: A Very Short Introduction</a:t>
            </a:r>
            <a:r>
              <a:rPr>
                <a:latin typeface="Calibri"/>
              </a:rPr>
              <a:t>, Oxford University Press, Oxford, 2010. (blz. 23)</a:t>
            </a:r>
          </a:p>
          <a:p>
            <a:pPr marL="228600" lvl="0" indent="0" algn="l">
              <a:lnSpc>
                <a:spcPct val="100000"/>
              </a:lnSpc>
              <a:buFont typeface="+mj-lt"/>
              <a:buAutoNum type="arabicPeriod"/>
            </a:pPr>
            <a:r>
              <a:rPr sz="1200">
                <a:latin typeface="Calibri"/>
              </a:rPr>
              <a:t>Pieter Adriaans, </a:t>
            </a:r>
            <a:r>
              <a:rPr sz="1200" b="0" i="0" u="sng" strike="noStrike">
                <a:solidFill>
                  <a:srgbClr val="0000FF"/>
                </a:solidFill>
                <a:latin typeface="Calibri"/>
              </a:rPr>
              <a:t>Information</a:t>
            </a:r>
            <a:r>
              <a:rPr sz="1200">
                <a:latin typeface="Calibri"/>
              </a:rPr>
              <a:t>, The Stanford Encyclopedia of Philosophy, 2013. Geraadpleegd 8 juni 2014. </a:t>
            </a: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11</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b="0" i="0" u="none" strike="noStrike" dirty="0" err="1">
                <a:latin typeface="Calibri"/>
              </a:rPr>
              <a:t>Waar</a:t>
            </a:r>
            <a:r>
              <a:rPr b="0" i="0" u="none" strike="noStrike" baseline="0" dirty="0">
                <a:latin typeface="Calibri"/>
              </a:rPr>
              <a:t> het </a:t>
            </a:r>
            <a:r>
              <a:rPr b="0" i="0" u="none" strike="noStrike" baseline="0" dirty="0" err="1">
                <a:latin typeface="Calibri"/>
              </a:rPr>
              <a:t>mij</a:t>
            </a:r>
            <a:r>
              <a:rPr b="0" i="0" u="none" strike="noStrike" baseline="0" dirty="0">
                <a:latin typeface="Calibri"/>
              </a:rPr>
              <a:t> om </a:t>
            </a:r>
            <a:r>
              <a:rPr b="0" i="0" u="none" strike="noStrike" baseline="0" dirty="0" err="1">
                <a:latin typeface="Calibri"/>
              </a:rPr>
              <a:t>gaat</a:t>
            </a:r>
            <a:r>
              <a:rPr b="0" i="0" u="none" strike="noStrike" baseline="0" dirty="0">
                <a:latin typeface="Calibri"/>
              </a:rPr>
              <a:t> is </a:t>
            </a:r>
            <a:r>
              <a:rPr b="0" i="0" u="none" strike="noStrike" baseline="0" dirty="0" err="1">
                <a:latin typeface="Calibri"/>
              </a:rPr>
              <a:t>wat</a:t>
            </a:r>
            <a:r>
              <a:rPr b="0" i="0" u="none" strike="noStrike" baseline="0" dirty="0">
                <a:latin typeface="Calibri"/>
              </a:rPr>
              <a:t> is de </a:t>
            </a:r>
            <a:r>
              <a:rPr b="0" i="0" u="none" strike="noStrike" baseline="0" dirty="0" err="1">
                <a:latin typeface="Calibri"/>
              </a:rPr>
              <a:t>essentie</a:t>
            </a:r>
            <a:r>
              <a:rPr b="0" i="0" u="none" strike="noStrike" baseline="0" dirty="0">
                <a:latin typeface="Calibri"/>
              </a:rPr>
              <a:t> </a:t>
            </a:r>
            <a:r>
              <a:rPr b="0" i="0" u="none" strike="noStrike" baseline="0" dirty="0" err="1">
                <a:latin typeface="Calibri"/>
              </a:rPr>
              <a:t>voor</a:t>
            </a:r>
            <a:r>
              <a:rPr b="0" i="0" u="none" strike="noStrike" baseline="0" dirty="0">
                <a:latin typeface="Calibri"/>
              </a:rPr>
              <a:t> </a:t>
            </a:r>
            <a:r>
              <a:rPr b="0" i="0" u="none" strike="noStrike" baseline="0" dirty="0" err="1">
                <a:latin typeface="Calibri"/>
              </a:rPr>
              <a:t>ons</a:t>
            </a:r>
            <a:r>
              <a:rPr b="0" i="0" u="none" strike="noStrike" baseline="0" dirty="0">
                <a:latin typeface="Calibri"/>
              </a:rPr>
              <a:t> </a:t>
            </a:r>
            <a:r>
              <a:rPr b="0" i="0" u="none" strike="noStrike" baseline="0" dirty="0" err="1">
                <a:latin typeface="Calibri"/>
              </a:rPr>
              <a:t>vakgebied</a:t>
            </a:r>
            <a:r>
              <a:rPr b="0" i="0" u="none" strike="noStrike" baseline="0" dirty="0">
                <a:latin typeface="Calibri"/>
              </a:rPr>
              <a:t>? En hoe </a:t>
            </a:r>
            <a:r>
              <a:rPr b="0" i="0" u="none" strike="noStrike" baseline="0" dirty="0" err="1">
                <a:latin typeface="Calibri"/>
              </a:rPr>
              <a:t>krijgen</a:t>
            </a:r>
            <a:r>
              <a:rPr b="0" i="0" u="none" strike="noStrike" baseline="0" dirty="0">
                <a:latin typeface="Calibri"/>
              </a:rPr>
              <a:t> </a:t>
            </a:r>
            <a:r>
              <a:rPr b="0" i="0" u="none" strike="noStrike" baseline="0" dirty="0" err="1">
                <a:latin typeface="Calibri"/>
              </a:rPr>
              <a:t>wij</a:t>
            </a:r>
            <a:r>
              <a:rPr b="0" i="0" u="none" strike="noStrike" baseline="0" dirty="0">
                <a:latin typeface="Calibri"/>
              </a:rPr>
              <a:t> grip op de </a:t>
            </a:r>
            <a:r>
              <a:rPr b="0" i="0" u="none" strike="noStrike" baseline="0" dirty="0" err="1">
                <a:latin typeface="Calibri"/>
              </a:rPr>
              <a:t>enorme</a:t>
            </a:r>
            <a:r>
              <a:rPr b="0" i="0" u="none" strike="noStrike" baseline="0" dirty="0">
                <a:latin typeface="Calibri"/>
              </a:rPr>
              <a:t> </a:t>
            </a:r>
            <a:r>
              <a:rPr b="0" i="0" u="none" strike="noStrike" baseline="0" dirty="0" err="1">
                <a:latin typeface="Calibri"/>
              </a:rPr>
              <a:t>hoeveelheid</a:t>
            </a:r>
            <a:r>
              <a:rPr b="0" i="0" u="none" strike="noStrike" baseline="0" dirty="0">
                <a:latin typeface="Calibri"/>
              </a:rPr>
              <a:t> </a:t>
            </a:r>
            <a:r>
              <a:rPr b="0" i="0" u="none" strike="noStrike" baseline="0" dirty="0" err="1">
                <a:latin typeface="Calibri"/>
              </a:rPr>
              <a:t>informatie</a:t>
            </a:r>
            <a:r>
              <a:rPr b="0" i="0" u="none" strike="noStrike" baseline="0" dirty="0">
                <a:latin typeface="Calibri"/>
              </a:rPr>
              <a:t> die </a:t>
            </a:r>
            <a:r>
              <a:rPr b="0" i="0" u="none" strike="noStrike" baseline="0" dirty="0" err="1">
                <a:latin typeface="Calibri"/>
              </a:rPr>
              <a:t>omgaat</a:t>
            </a:r>
            <a:r>
              <a:rPr b="0" i="0" u="none" strike="noStrike" baseline="0" dirty="0">
                <a:latin typeface="Calibri"/>
              </a:rPr>
              <a:t>? </a:t>
            </a:r>
          </a:p>
          <a:p>
            <a:pPr lvl="0"/>
            <a:endParaRPr b="0" i="0" u="none" strike="noStrike" baseline="0" dirty="0">
              <a:latin typeface="Calibri"/>
            </a:endParaRPr>
          </a:p>
          <a:p>
            <a:pPr lvl="0"/>
            <a:r>
              <a:rPr b="0" i="0" u="none" strike="noStrike" dirty="0" err="1">
                <a:latin typeface="Calibri"/>
              </a:rPr>
              <a:t>Wij</a:t>
            </a:r>
            <a:r>
              <a:rPr b="0" i="0" u="none" strike="noStrike" dirty="0">
                <a:latin typeface="Calibri"/>
              </a:rPr>
              <a:t> </a:t>
            </a:r>
            <a:r>
              <a:rPr b="0" i="0" u="none" strike="noStrike" dirty="0" err="1">
                <a:latin typeface="Calibri"/>
              </a:rPr>
              <a:t>willen</a:t>
            </a:r>
            <a:r>
              <a:rPr b="0" i="0" u="none" strike="noStrike" baseline="0" dirty="0">
                <a:latin typeface="Calibri"/>
              </a:rPr>
              <a:t> </a:t>
            </a:r>
            <a:r>
              <a:rPr b="1" i="0" u="none" strike="noStrike" baseline="0" dirty="0" err="1">
                <a:latin typeface="Calibri"/>
              </a:rPr>
              <a:t>f</a:t>
            </a:r>
            <a:r>
              <a:rPr b="1" i="0" u="none" strike="noStrike" dirty="0" err="1">
                <a:latin typeface="Calibri"/>
              </a:rPr>
              <a:t>ixeren</a:t>
            </a:r>
            <a:r>
              <a:rPr b="0" i="0" u="none" strike="noStrike" dirty="0">
                <a:latin typeface="Calibri"/>
              </a:rPr>
              <a:t> </a:t>
            </a:r>
            <a:r>
              <a:rPr b="0" i="0" u="none" strike="noStrike" dirty="0" err="1">
                <a:latin typeface="Calibri"/>
              </a:rPr>
              <a:t>vanwege</a:t>
            </a:r>
            <a:r>
              <a:rPr b="0" i="0" u="none" strike="noStrike" dirty="0">
                <a:latin typeface="Calibri"/>
              </a:rPr>
              <a:t> </a:t>
            </a:r>
          </a:p>
          <a:p>
            <a:pPr lvl="0"/>
            <a:endParaRPr b="0" i="0" u="none" strike="noStrike" dirty="0">
              <a:latin typeface="Calibri"/>
            </a:endParaRPr>
          </a:p>
          <a:p>
            <a:pPr marL="457200" lvl="0" indent="38100">
              <a:buClr>
                <a:srgbClr val="1F497D"/>
              </a:buClr>
              <a:buSzPct val="100000"/>
              <a:buFont typeface="Arial"/>
              <a:buChar char="●"/>
            </a:pPr>
            <a:r>
              <a:rPr dirty="0" err="1">
                <a:latin typeface="Calibri"/>
              </a:rPr>
              <a:t>Vindbaarheid</a:t>
            </a:r>
            <a:endParaRPr dirty="0">
              <a:latin typeface="Calibri"/>
            </a:endParaRPr>
          </a:p>
          <a:p>
            <a:pPr marL="457200" lvl="0" indent="38100">
              <a:buClr>
                <a:srgbClr val="1F497D"/>
              </a:buClr>
              <a:buSzPct val="100000"/>
              <a:buFont typeface="Arial"/>
              <a:buChar char="●"/>
            </a:pPr>
            <a:r>
              <a:rPr dirty="0" err="1">
                <a:latin typeface="Calibri"/>
              </a:rPr>
              <a:t>Voortbestaan</a:t>
            </a:r>
            <a:endParaRPr dirty="0">
              <a:latin typeface="Calibri"/>
            </a:endParaRPr>
          </a:p>
          <a:p>
            <a:pPr marL="457200" lvl="0" indent="38100">
              <a:buClr>
                <a:srgbClr val="1F497D"/>
              </a:buClr>
              <a:buSzPct val="100000"/>
              <a:buFont typeface="Arial"/>
              <a:buChar char="●"/>
            </a:pPr>
            <a:r>
              <a:rPr dirty="0" err="1">
                <a:latin typeface="Calibri"/>
              </a:rPr>
              <a:t>Aantoonbaarheid</a:t>
            </a:r>
            <a:endParaRPr dirty="0">
              <a:latin typeface="Calibri"/>
            </a:endParaRPr>
          </a:p>
          <a:p>
            <a:pPr lvl="0"/>
            <a:endParaRPr dirty="0">
              <a:latin typeface="Calibri"/>
            </a:endParaRPr>
          </a:p>
          <a:p>
            <a:pPr lvl="0"/>
            <a:r>
              <a:rPr b="0" i="0" u="none" strike="noStrike" dirty="0">
                <a:latin typeface="Calibri"/>
              </a:rPr>
              <a:t>Maar</a:t>
            </a:r>
            <a:r>
              <a:rPr b="0" i="0" u="none" strike="noStrike" baseline="0" dirty="0">
                <a:latin typeface="Calibri"/>
              </a:rPr>
              <a:t> </a:t>
            </a:r>
            <a:r>
              <a:rPr b="0" i="0" u="none" strike="noStrike" baseline="0" dirty="0" err="1">
                <a:latin typeface="Calibri"/>
              </a:rPr>
              <a:t>dan</a:t>
            </a:r>
            <a:r>
              <a:rPr b="0" i="0" u="none" strike="noStrike" baseline="0" dirty="0">
                <a:latin typeface="Calibri"/>
              </a:rPr>
              <a:t> </a:t>
            </a:r>
            <a:r>
              <a:rPr b="0" i="0" u="none" strike="noStrike" baseline="0" dirty="0" err="1">
                <a:latin typeface="Calibri"/>
              </a:rPr>
              <a:t>wel</a:t>
            </a:r>
            <a:r>
              <a:rPr b="0" i="0" u="none" strike="noStrike" baseline="0" dirty="0">
                <a:latin typeface="Calibri"/>
              </a:rPr>
              <a:t> in </a:t>
            </a:r>
            <a:r>
              <a:rPr b="0" i="0" u="none" strike="noStrike" baseline="0" dirty="0" err="1">
                <a:latin typeface="Calibri"/>
              </a:rPr>
              <a:t>een</a:t>
            </a:r>
            <a:r>
              <a:rPr b="0" i="0" u="none" strike="noStrike" baseline="0" dirty="0">
                <a:latin typeface="Calibri"/>
              </a:rPr>
              <a:t> </a:t>
            </a:r>
            <a:r>
              <a:rPr dirty="0" err="1">
                <a:latin typeface="Calibri"/>
              </a:rPr>
              <a:t>turbulente</a:t>
            </a:r>
            <a:r>
              <a:rPr dirty="0">
                <a:latin typeface="Calibri"/>
              </a:rPr>
              <a:t> </a:t>
            </a:r>
            <a:r>
              <a:rPr dirty="0" err="1">
                <a:latin typeface="Calibri"/>
              </a:rPr>
              <a:t>omgeving</a:t>
            </a:r>
            <a:endParaRPr dirty="0">
              <a:latin typeface="Calibri"/>
            </a:endParaRPr>
          </a:p>
          <a:p>
            <a:pPr lvl="0"/>
            <a:endParaRPr dirty="0">
              <a:latin typeface="Calibri"/>
            </a:endParaRPr>
          </a:p>
          <a:p>
            <a:pPr lvl="0"/>
            <a:r>
              <a:rPr b="0" i="0" u="none" strike="noStrike" dirty="0" err="1">
                <a:latin typeface="Calibri"/>
              </a:rPr>
              <a:t>Wij</a:t>
            </a:r>
            <a:r>
              <a:rPr b="0" i="0" u="none" strike="noStrike" dirty="0">
                <a:latin typeface="Calibri"/>
              </a:rPr>
              <a:t> </a:t>
            </a:r>
            <a:r>
              <a:rPr b="0" i="0" u="none" strike="noStrike" dirty="0" err="1">
                <a:latin typeface="Calibri"/>
              </a:rPr>
              <a:t>willen</a:t>
            </a:r>
            <a:r>
              <a:rPr b="0" i="0" u="none" strike="noStrike" baseline="0" dirty="0">
                <a:latin typeface="Calibri"/>
              </a:rPr>
              <a:t> </a:t>
            </a:r>
            <a:r>
              <a:rPr b="1" i="0" u="none" strike="noStrike" baseline="0" dirty="0" err="1">
                <a:latin typeface="Calibri"/>
              </a:rPr>
              <a:t>b</a:t>
            </a:r>
            <a:r>
              <a:rPr b="1" i="0" u="none" strike="noStrike" dirty="0" err="1">
                <a:latin typeface="Calibri"/>
              </a:rPr>
              <a:t>etrouwbare</a:t>
            </a:r>
            <a:r>
              <a:rPr b="1" i="0" u="none" strike="noStrike" baseline="0" dirty="0">
                <a:latin typeface="Calibri"/>
              </a:rPr>
              <a:t> </a:t>
            </a:r>
            <a:r>
              <a:rPr b="1" i="0" u="none" strike="noStrike" baseline="0" dirty="0" err="1">
                <a:latin typeface="Calibri"/>
              </a:rPr>
              <a:t>informatie</a:t>
            </a:r>
            <a:endParaRPr b="1" i="0" u="none" strike="noStrike" baseline="0" dirty="0">
              <a:latin typeface="Calibri"/>
            </a:endParaRPr>
          </a:p>
          <a:p>
            <a:pPr lvl="0"/>
            <a:endParaRPr b="0" i="0" u="none" strike="noStrike" baseline="0" dirty="0">
              <a:latin typeface="Calibri"/>
            </a:endParaRPr>
          </a:p>
          <a:p>
            <a:pPr marL="533400" lvl="0" indent="76200"/>
            <a:r>
              <a:rPr dirty="0" err="1">
                <a:latin typeface="Calibri"/>
              </a:rPr>
              <a:t>Niet</a:t>
            </a:r>
            <a:r>
              <a:rPr dirty="0">
                <a:latin typeface="Calibri"/>
              </a:rPr>
              <a:t> het </a:t>
            </a:r>
            <a:r>
              <a:rPr dirty="0" err="1">
                <a:latin typeface="Calibri"/>
              </a:rPr>
              <a:t>bepalen</a:t>
            </a:r>
            <a:r>
              <a:rPr dirty="0">
                <a:latin typeface="Calibri"/>
              </a:rPr>
              <a:t> van de </a:t>
            </a:r>
            <a:r>
              <a:rPr dirty="0" err="1">
                <a:latin typeface="Calibri"/>
              </a:rPr>
              <a:t>waarheid</a:t>
            </a:r>
            <a:r>
              <a:rPr dirty="0">
                <a:latin typeface="Calibri"/>
              </a:rPr>
              <a:t> (de </a:t>
            </a:r>
            <a:r>
              <a:rPr dirty="0" err="1">
                <a:latin typeface="Calibri"/>
              </a:rPr>
              <a:t>authenticiteit</a:t>
            </a:r>
            <a:r>
              <a:rPr dirty="0">
                <a:latin typeface="Calibri"/>
              </a:rPr>
              <a:t> van de </a:t>
            </a:r>
            <a:r>
              <a:rPr dirty="0" err="1">
                <a:latin typeface="Calibri"/>
              </a:rPr>
              <a:t>boodschap</a:t>
            </a:r>
            <a:r>
              <a:rPr dirty="0">
                <a:latin typeface="Calibri"/>
              </a:rPr>
              <a:t>),</a:t>
            </a:r>
          </a:p>
          <a:p>
            <a:pPr marL="533400" lvl="0" indent="76200"/>
            <a:r>
              <a:rPr dirty="0" err="1">
                <a:latin typeface="Calibri"/>
              </a:rPr>
              <a:t>Wel</a:t>
            </a:r>
            <a:r>
              <a:rPr dirty="0">
                <a:latin typeface="Calibri"/>
              </a:rPr>
              <a:t> het </a:t>
            </a:r>
            <a:r>
              <a:rPr dirty="0" err="1">
                <a:latin typeface="Calibri"/>
              </a:rPr>
              <a:t>bepalen</a:t>
            </a:r>
            <a:r>
              <a:rPr dirty="0">
                <a:latin typeface="Calibri"/>
              </a:rPr>
              <a:t> van de </a:t>
            </a:r>
            <a:r>
              <a:rPr dirty="0" err="1">
                <a:latin typeface="Calibri"/>
              </a:rPr>
              <a:t>authenticiteit</a:t>
            </a:r>
            <a:r>
              <a:rPr dirty="0">
                <a:latin typeface="Calibri"/>
              </a:rPr>
              <a:t> van de </a:t>
            </a:r>
            <a:r>
              <a:rPr dirty="0" err="1">
                <a:latin typeface="Calibri"/>
              </a:rPr>
              <a:t>omgeving</a:t>
            </a:r>
            <a:r>
              <a:rPr dirty="0">
                <a:latin typeface="Calibri"/>
              </a:rPr>
              <a:t> </a:t>
            </a:r>
            <a:r>
              <a:rPr dirty="0" err="1">
                <a:latin typeface="Calibri"/>
              </a:rPr>
              <a:t>waarin</a:t>
            </a:r>
            <a:r>
              <a:rPr dirty="0">
                <a:latin typeface="Calibri"/>
              </a:rPr>
              <a:t> de </a:t>
            </a:r>
            <a:r>
              <a:rPr dirty="0" err="1">
                <a:latin typeface="Calibri"/>
              </a:rPr>
              <a:t>boodschap</a:t>
            </a:r>
            <a:r>
              <a:rPr dirty="0">
                <a:latin typeface="Calibri"/>
              </a:rPr>
              <a:t> is </a:t>
            </a:r>
            <a:r>
              <a:rPr dirty="0" err="1">
                <a:latin typeface="Calibri"/>
              </a:rPr>
              <a:t>aangetroffen</a:t>
            </a:r>
            <a:endParaRPr dirty="0">
              <a:latin typeface="Calibri"/>
            </a:endParaRPr>
          </a:p>
          <a:p>
            <a:pPr marL="533400" lvl="0" indent="76200"/>
            <a:r>
              <a:rPr dirty="0" err="1">
                <a:latin typeface="Calibri"/>
              </a:rPr>
              <a:t>Wel</a:t>
            </a:r>
            <a:r>
              <a:rPr dirty="0">
                <a:latin typeface="Calibri"/>
              </a:rPr>
              <a:t> om het </a:t>
            </a:r>
            <a:r>
              <a:rPr dirty="0" err="1">
                <a:latin typeface="Calibri"/>
              </a:rPr>
              <a:t>ongeschonden</a:t>
            </a:r>
            <a:r>
              <a:rPr dirty="0">
                <a:latin typeface="Calibri"/>
              </a:rPr>
              <a:t> </a:t>
            </a:r>
            <a:r>
              <a:rPr dirty="0" err="1">
                <a:latin typeface="Calibri"/>
              </a:rPr>
              <a:t>doorgeven</a:t>
            </a:r>
            <a:r>
              <a:rPr dirty="0">
                <a:latin typeface="Calibri"/>
              </a:rPr>
              <a:t> (</a:t>
            </a:r>
            <a:r>
              <a:rPr dirty="0" err="1">
                <a:latin typeface="Calibri"/>
              </a:rPr>
              <a:t>verplaatsen</a:t>
            </a:r>
            <a:r>
              <a:rPr dirty="0">
                <a:latin typeface="Calibri"/>
              </a:rPr>
              <a:t> van </a:t>
            </a:r>
            <a:r>
              <a:rPr dirty="0" err="1">
                <a:latin typeface="Calibri"/>
              </a:rPr>
              <a:t>locatie</a:t>
            </a:r>
            <a:r>
              <a:rPr dirty="0">
                <a:latin typeface="Calibri"/>
              </a:rPr>
              <a:t> en </a:t>
            </a:r>
            <a:r>
              <a:rPr dirty="0" err="1">
                <a:latin typeface="Calibri"/>
              </a:rPr>
              <a:t>verplaatsen</a:t>
            </a:r>
            <a:r>
              <a:rPr dirty="0">
                <a:latin typeface="Calibri"/>
              </a:rPr>
              <a:t> in </a:t>
            </a:r>
            <a:r>
              <a:rPr dirty="0" err="1">
                <a:latin typeface="Calibri"/>
              </a:rPr>
              <a:t>tijd</a:t>
            </a:r>
            <a:r>
              <a:rPr dirty="0">
                <a:latin typeface="Calibri"/>
              </a:rPr>
              <a:t>) van de </a:t>
            </a:r>
            <a:r>
              <a:rPr dirty="0" err="1">
                <a:latin typeface="Calibri"/>
              </a:rPr>
              <a:t>boodschap</a:t>
            </a:r>
            <a:r>
              <a:rPr dirty="0">
                <a:latin typeface="Calibri"/>
              </a:rPr>
              <a:t> </a:t>
            </a:r>
            <a:r>
              <a:rPr dirty="0" err="1">
                <a:latin typeface="Calibri"/>
              </a:rPr>
              <a:t>zoals</a:t>
            </a:r>
            <a:r>
              <a:rPr dirty="0">
                <a:latin typeface="Calibri"/>
              </a:rPr>
              <a:t> </a:t>
            </a:r>
            <a:r>
              <a:rPr dirty="0" err="1">
                <a:latin typeface="Calibri"/>
              </a:rPr>
              <a:t>zij</a:t>
            </a:r>
            <a:r>
              <a:rPr dirty="0">
                <a:latin typeface="Calibri"/>
              </a:rPr>
              <a:t> is </a:t>
            </a:r>
            <a:r>
              <a:rPr dirty="0" err="1">
                <a:latin typeface="Calibri"/>
              </a:rPr>
              <a:t>aangetroffen</a:t>
            </a:r>
            <a:r>
              <a:rPr sz="1000" dirty="0">
                <a:latin typeface="Arial"/>
              </a:rPr>
              <a:t>.</a:t>
            </a:r>
          </a:p>
          <a:p>
            <a:pPr lvl="0"/>
            <a:endParaRPr sz="1000" dirty="0">
              <a:latin typeface="Arial"/>
            </a:endParaRPr>
          </a:p>
          <a:p>
            <a:pPr lvl="0"/>
            <a:r>
              <a:rPr b="0" i="0" u="none" strike="noStrike" dirty="0">
                <a:latin typeface="Calibri"/>
              </a:rPr>
              <a:t>We </a:t>
            </a:r>
            <a:r>
              <a:rPr b="0" i="0" u="none" strike="noStrike" dirty="0" err="1">
                <a:latin typeface="Calibri"/>
              </a:rPr>
              <a:t>willen</a:t>
            </a:r>
            <a:r>
              <a:rPr b="0" i="0" u="none" strike="noStrike" dirty="0">
                <a:latin typeface="Calibri"/>
              </a:rPr>
              <a:t> de </a:t>
            </a:r>
            <a:r>
              <a:rPr b="0" i="0" u="none" strike="noStrike" dirty="0" err="1">
                <a:latin typeface="Calibri"/>
              </a:rPr>
              <a:t>informatie</a:t>
            </a:r>
            <a:r>
              <a:rPr b="0" i="0" u="none" strike="noStrike" dirty="0">
                <a:latin typeface="Calibri"/>
              </a:rPr>
              <a:t> die </a:t>
            </a:r>
            <a:r>
              <a:rPr b="0" i="0" u="none" strike="noStrike" dirty="0" err="1">
                <a:latin typeface="Calibri"/>
              </a:rPr>
              <a:t>er</a:t>
            </a:r>
            <a:r>
              <a:rPr b="0" i="0" u="none" strike="noStrike" dirty="0">
                <a:latin typeface="Calibri"/>
              </a:rPr>
              <a:t> toe</a:t>
            </a:r>
            <a:r>
              <a:rPr b="0" i="0" u="none" strike="noStrike" baseline="0" dirty="0">
                <a:latin typeface="Calibri"/>
              </a:rPr>
              <a:t> </a:t>
            </a:r>
            <a:r>
              <a:rPr b="0" i="0" u="none" strike="noStrike" baseline="0" dirty="0" err="1">
                <a:latin typeface="Calibri"/>
              </a:rPr>
              <a:t>doet</a:t>
            </a:r>
            <a:r>
              <a:rPr b="0" i="0" u="none" strike="noStrike" baseline="0" dirty="0">
                <a:latin typeface="Calibri"/>
              </a:rPr>
              <a:t> </a:t>
            </a:r>
            <a:r>
              <a:rPr b="1" i="0" u="none" strike="noStrike" baseline="0" dirty="0" err="1">
                <a:latin typeface="Calibri"/>
              </a:rPr>
              <a:t>behouden</a:t>
            </a:r>
            <a:endParaRPr b="1" i="0" u="none" strike="noStrike" baseline="0" dirty="0">
              <a:latin typeface="Calibri"/>
            </a:endParaRPr>
          </a:p>
          <a:p>
            <a:pPr lvl="0"/>
            <a:endParaRPr b="0" i="0" u="none" strike="noStrike" baseline="0" dirty="0">
              <a:latin typeface="Calibri"/>
            </a:endParaRPr>
          </a:p>
          <a:p>
            <a:pPr marL="171450" lvl="0" indent="0">
              <a:buFont typeface="Arial"/>
              <a:buChar char="•"/>
            </a:pPr>
            <a:r>
              <a:rPr b="0" i="0" u="none" strike="noStrike" baseline="0" dirty="0" err="1">
                <a:latin typeface="Calibri"/>
              </a:rPr>
              <a:t>Waarderen</a:t>
            </a:r>
            <a:r>
              <a:rPr b="0" i="0" u="none" strike="noStrike" baseline="0" dirty="0">
                <a:latin typeface="Calibri"/>
              </a:rPr>
              <a:t> </a:t>
            </a:r>
          </a:p>
          <a:p>
            <a:pPr marL="171450" lvl="0" indent="0">
              <a:buFont typeface="Arial"/>
              <a:buChar char="•"/>
            </a:pPr>
            <a:r>
              <a:rPr b="0" i="0" u="none" strike="noStrike" baseline="0" dirty="0" err="1">
                <a:latin typeface="Calibri"/>
              </a:rPr>
              <a:t>Selecteren</a:t>
            </a:r>
            <a:endParaRPr b="0" i="0" u="none" strike="noStrike" baseline="0" dirty="0">
              <a:latin typeface="Calibri"/>
            </a:endParaRPr>
          </a:p>
          <a:p>
            <a:pPr marL="171450" lvl="0" indent="0">
              <a:buFont typeface="Arial"/>
              <a:buChar char="•"/>
            </a:pPr>
            <a:r>
              <a:rPr b="0" i="0" u="none" strike="noStrike" baseline="0" dirty="0" err="1">
                <a:latin typeface="Calibri"/>
              </a:rPr>
              <a:t>Acquireren</a:t>
            </a:r>
            <a:r>
              <a:rPr b="0" i="0" u="none" strike="noStrike" baseline="0" dirty="0">
                <a:latin typeface="Calibri"/>
              </a:rPr>
              <a:t> / </a:t>
            </a:r>
            <a:r>
              <a:rPr b="0" i="0" u="none" strike="noStrike" baseline="0" dirty="0" err="1">
                <a:latin typeface="Calibri"/>
              </a:rPr>
              <a:t>Vernietigen</a:t>
            </a:r>
            <a:endParaRPr b="0" i="0" u="none" strike="noStrike" baseline="0" dirty="0">
              <a:latin typeface="Calibri"/>
            </a:endParaRPr>
          </a:p>
          <a:p>
            <a:pPr marL="171450" lvl="0" indent="0">
              <a:buFont typeface="Arial"/>
              <a:buChar char="•"/>
            </a:pPr>
            <a:endParaRPr b="0" i="0" u="none" strike="noStrike" baseline="0" dirty="0">
              <a:latin typeface="Calibri"/>
            </a:endParaRPr>
          </a:p>
          <a:p>
            <a:pPr marL="0" lvl="0" indent="0">
              <a:buNone/>
            </a:pPr>
            <a:endParaRPr b="0" i="0" u="none" strike="noStrike" baseline="0" dirty="0">
              <a:latin typeface="Calibri"/>
            </a:endParaRP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12</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dirty="0">
                <a:latin typeface="Calibri"/>
              </a:rPr>
              <a:t>En</a:t>
            </a:r>
            <a:r>
              <a:rPr baseline="0" dirty="0">
                <a:latin typeface="Calibri"/>
              </a:rPr>
              <a:t> </a:t>
            </a:r>
            <a:r>
              <a:rPr lang="nl-NL" baseline="0" dirty="0" smtClean="0">
                <a:latin typeface="Calibri"/>
              </a:rPr>
              <a:t>de vraag is of deze wensen </a:t>
            </a:r>
            <a:r>
              <a:rPr baseline="0" dirty="0" smtClean="0">
                <a:latin typeface="Calibri"/>
              </a:rPr>
              <a:t>is </a:t>
            </a:r>
            <a:r>
              <a:rPr baseline="0" dirty="0" err="1">
                <a:latin typeface="Calibri"/>
              </a:rPr>
              <a:t>dan</a:t>
            </a:r>
            <a:r>
              <a:rPr baseline="0" dirty="0">
                <a:latin typeface="Calibri"/>
              </a:rPr>
              <a:t> </a:t>
            </a:r>
            <a:r>
              <a:rPr baseline="0" dirty="0" err="1">
                <a:latin typeface="Calibri"/>
              </a:rPr>
              <a:t>te</a:t>
            </a:r>
            <a:r>
              <a:rPr baseline="0" dirty="0">
                <a:latin typeface="Calibri"/>
              </a:rPr>
              <a:t> </a:t>
            </a:r>
            <a:r>
              <a:rPr baseline="0" dirty="0" err="1" smtClean="0">
                <a:latin typeface="Calibri"/>
              </a:rPr>
              <a:t>verbeelden</a:t>
            </a:r>
            <a:r>
              <a:rPr lang="nl-NL" baseline="0" dirty="0" smtClean="0">
                <a:latin typeface="Calibri"/>
              </a:rPr>
              <a:t> zijn.</a:t>
            </a:r>
            <a:endParaRPr baseline="0" dirty="0">
              <a:latin typeface="Calibri"/>
            </a:endParaRP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13</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a:latin typeface="Calibri"/>
              </a:rPr>
              <a:t>Deze drie bouwstenen</a:t>
            </a:r>
            <a:r>
              <a:rPr baseline="0">
                <a:latin typeface="Calibri"/>
              </a:rPr>
              <a:t> met hun respectievelijke </a:t>
            </a:r>
            <a:r>
              <a:rPr>
                <a:latin typeface="Calibri"/>
              </a:rPr>
              <a:t>elementen zijn gedacht als</a:t>
            </a:r>
            <a:r>
              <a:rPr baseline="0">
                <a:latin typeface="Calibri"/>
              </a:rPr>
              <a:t> fundament zonder welke semantische informatie niet bestaat of kan bestaan. Dus wanneer een van de onderdelen wegvalt stort het bouwwerk in</a:t>
            </a: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14</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buNone/>
            </a:pPr>
            <a:r>
              <a:rPr baseline="0" dirty="0" err="1">
                <a:latin typeface="Calibri"/>
              </a:rPr>
              <a:t>Wie</a:t>
            </a:r>
            <a:r>
              <a:rPr baseline="0" dirty="0">
                <a:latin typeface="Calibri"/>
              </a:rPr>
              <a:t> </a:t>
            </a:r>
            <a:r>
              <a:rPr baseline="0" dirty="0" err="1">
                <a:latin typeface="Calibri"/>
              </a:rPr>
              <a:t>geven</a:t>
            </a:r>
            <a:r>
              <a:rPr baseline="0" dirty="0">
                <a:latin typeface="Calibri"/>
              </a:rPr>
              <a:t> </a:t>
            </a:r>
            <a:r>
              <a:rPr baseline="0" dirty="0" err="1">
                <a:latin typeface="Calibri"/>
              </a:rPr>
              <a:t>een</a:t>
            </a:r>
            <a:r>
              <a:rPr baseline="0" dirty="0">
                <a:latin typeface="Calibri"/>
              </a:rPr>
              <a:t> fundament </a:t>
            </a:r>
            <a:r>
              <a:rPr baseline="0" dirty="0" err="1">
                <a:latin typeface="Calibri"/>
              </a:rPr>
              <a:t>voor</a:t>
            </a:r>
            <a:r>
              <a:rPr baseline="0" dirty="0">
                <a:latin typeface="Calibri"/>
              </a:rPr>
              <a:t> </a:t>
            </a:r>
            <a:r>
              <a:rPr baseline="0" dirty="0" err="1">
                <a:latin typeface="Calibri"/>
              </a:rPr>
              <a:t>een</a:t>
            </a:r>
            <a:r>
              <a:rPr baseline="0" dirty="0">
                <a:latin typeface="Calibri"/>
              </a:rPr>
              <a:t> model. </a:t>
            </a:r>
          </a:p>
          <a:p>
            <a:pPr lvl="0">
              <a:buNone/>
            </a:pPr>
            <a:endParaRPr baseline="0" dirty="0">
              <a:latin typeface="Calibri"/>
            </a:endParaRPr>
          </a:p>
          <a:p>
            <a:pPr lvl="0">
              <a:buNone/>
            </a:pPr>
            <a:r>
              <a:rPr dirty="0">
                <a:latin typeface="Calibri"/>
              </a:rPr>
              <a:t>De 4 V’s van</a:t>
            </a:r>
            <a:r>
              <a:rPr baseline="0" dirty="0">
                <a:latin typeface="Calibri"/>
              </a:rPr>
              <a:t> Big Data of SI van PI</a:t>
            </a:r>
          </a:p>
          <a:p>
            <a:pPr lvl="0">
              <a:buNone/>
            </a:pPr>
            <a:endParaRPr baseline="0" dirty="0">
              <a:latin typeface="Calibri"/>
            </a:endParaRPr>
          </a:p>
          <a:p>
            <a:pPr marL="0" lvl="0" indent="0" algn="l">
              <a:lnSpc>
                <a:spcPct val="100000"/>
              </a:lnSpc>
              <a:buNone/>
            </a:pPr>
            <a:r>
              <a:rPr sz="1200" b="0" i="0" u="none" strike="noStrike" dirty="0">
                <a:solidFill>
                  <a:srgbClr val="000000"/>
                </a:solidFill>
                <a:latin typeface="Calibri"/>
              </a:rPr>
              <a:t>SI = </a:t>
            </a:r>
            <a:r>
              <a:rPr sz="1200" b="0" i="0" u="none" strike="noStrike" dirty="0" err="1">
                <a:solidFill>
                  <a:srgbClr val="000000"/>
                </a:solidFill>
                <a:latin typeface="Calibri"/>
              </a:rPr>
              <a:t>Semantische</a:t>
            </a:r>
            <a:r>
              <a:rPr sz="1200" b="0" i="0" u="none" strike="noStrike" dirty="0">
                <a:solidFill>
                  <a:srgbClr val="000000"/>
                </a:solidFill>
                <a:latin typeface="Calibri"/>
              </a:rPr>
              <a:t> </a:t>
            </a:r>
            <a:r>
              <a:rPr sz="1200" b="0" i="0" u="none" strike="noStrike" dirty="0" err="1">
                <a:solidFill>
                  <a:srgbClr val="000000"/>
                </a:solidFill>
                <a:latin typeface="Calibri"/>
              </a:rPr>
              <a:t>informatie</a:t>
            </a:r>
            <a:r>
              <a:rPr sz="1200" b="0" i="0" u="none" strike="noStrike" dirty="0">
                <a:solidFill>
                  <a:srgbClr val="000000"/>
                </a:solidFill>
                <a:latin typeface="Calibri"/>
              </a:rPr>
              <a:t> (</a:t>
            </a:r>
            <a:r>
              <a:rPr sz="1200" b="0" i="0" u="none" strike="noStrike" dirty="0" err="1">
                <a:solidFill>
                  <a:srgbClr val="000000"/>
                </a:solidFill>
                <a:latin typeface="Calibri"/>
              </a:rPr>
              <a:t>informatie</a:t>
            </a:r>
            <a:r>
              <a:rPr sz="1200" b="0" i="0" u="none" strike="noStrike" dirty="0">
                <a:solidFill>
                  <a:srgbClr val="000000"/>
                </a:solidFill>
                <a:latin typeface="Calibri"/>
              </a:rPr>
              <a:t> die </a:t>
            </a:r>
            <a:r>
              <a:rPr sz="1200" b="0" i="0" u="none" strike="noStrike" dirty="0" err="1">
                <a:solidFill>
                  <a:srgbClr val="000000"/>
                </a:solidFill>
                <a:latin typeface="Calibri"/>
              </a:rPr>
              <a:t>betekenis</a:t>
            </a:r>
            <a:r>
              <a:rPr sz="1200" b="0" i="0" u="none" strike="noStrike" dirty="0">
                <a:solidFill>
                  <a:srgbClr val="000000"/>
                </a:solidFill>
                <a:latin typeface="Calibri"/>
              </a:rPr>
              <a:t> </a:t>
            </a:r>
            <a:r>
              <a:rPr sz="1200" b="0" i="0" u="none" strike="noStrike" dirty="0" err="1">
                <a:solidFill>
                  <a:srgbClr val="000000"/>
                </a:solidFill>
                <a:latin typeface="Calibri"/>
              </a:rPr>
              <a:t>heeft</a:t>
            </a:r>
            <a:r>
              <a:rPr sz="1200" b="0" i="0" u="none" strike="noStrike" dirty="0">
                <a:solidFill>
                  <a:srgbClr val="000000"/>
                </a:solidFill>
                <a:latin typeface="Calibri"/>
              </a:rPr>
              <a:t>, </a:t>
            </a:r>
            <a:r>
              <a:rPr sz="1200" b="0" i="0" u="none" strike="noStrike" dirty="0" err="1">
                <a:solidFill>
                  <a:srgbClr val="000000"/>
                </a:solidFill>
                <a:latin typeface="Calibri"/>
              </a:rPr>
              <a:t>betrouwbaar</a:t>
            </a:r>
            <a:r>
              <a:rPr sz="1200" b="0" i="0" u="none" strike="noStrike" dirty="0">
                <a:solidFill>
                  <a:srgbClr val="000000"/>
                </a:solidFill>
                <a:latin typeface="Calibri"/>
              </a:rPr>
              <a:t> is en </a:t>
            </a:r>
            <a:r>
              <a:rPr sz="1200" b="0" i="0" u="none" strike="noStrike" dirty="0" err="1">
                <a:solidFill>
                  <a:srgbClr val="000000"/>
                </a:solidFill>
                <a:latin typeface="Calibri"/>
              </a:rPr>
              <a:t>enigszins</a:t>
            </a:r>
            <a:r>
              <a:rPr sz="1200" b="0" i="0" u="none" strike="noStrike" dirty="0">
                <a:solidFill>
                  <a:srgbClr val="000000"/>
                </a:solidFill>
                <a:latin typeface="Calibri"/>
              </a:rPr>
              <a:t> </a:t>
            </a:r>
            <a:r>
              <a:rPr sz="1200" b="0" i="0" u="none" strike="noStrike" dirty="0" err="1">
                <a:solidFill>
                  <a:srgbClr val="000000"/>
                </a:solidFill>
                <a:latin typeface="Calibri"/>
              </a:rPr>
              <a:t>gestructureerd</a:t>
            </a:r>
            <a:r>
              <a:rPr sz="1200" b="0" i="0" u="none" strike="noStrike" dirty="0">
                <a:solidFill>
                  <a:srgbClr val="000000"/>
                </a:solidFill>
                <a:latin typeface="Calibri"/>
              </a:rPr>
              <a:t>) (</a:t>
            </a:r>
            <a:r>
              <a:rPr sz="1200" b="0" i="0" u="none" strike="noStrike" dirty="0" err="1">
                <a:solidFill>
                  <a:srgbClr val="000000"/>
                </a:solidFill>
                <a:latin typeface="Calibri"/>
              </a:rPr>
              <a:t>mijn</a:t>
            </a:r>
            <a:r>
              <a:rPr sz="1200" b="0" i="0" u="none" strike="noStrike" dirty="0">
                <a:solidFill>
                  <a:srgbClr val="000000"/>
                </a:solidFill>
                <a:latin typeface="Calibri"/>
              </a:rPr>
              <a:t> erg </a:t>
            </a:r>
            <a:r>
              <a:rPr sz="1200" b="0" i="0" u="none" strike="noStrike" dirty="0" err="1">
                <a:solidFill>
                  <a:srgbClr val="000000"/>
                </a:solidFill>
                <a:latin typeface="Calibri"/>
              </a:rPr>
              <a:t>vrije</a:t>
            </a:r>
            <a:r>
              <a:rPr sz="1200" b="0" i="0" u="none" strike="noStrike" dirty="0">
                <a:solidFill>
                  <a:srgbClr val="000000"/>
                </a:solidFill>
                <a:latin typeface="Calibri"/>
              </a:rPr>
              <a:t> </a:t>
            </a:r>
            <a:r>
              <a:rPr sz="1200" b="0" i="0" u="none" strike="noStrike" dirty="0" err="1">
                <a:solidFill>
                  <a:srgbClr val="000000"/>
                </a:solidFill>
                <a:latin typeface="Calibri"/>
              </a:rPr>
              <a:t>vertaling</a:t>
            </a:r>
            <a:r>
              <a:rPr sz="1200" b="0" i="0" u="none" strike="noStrike" dirty="0">
                <a:solidFill>
                  <a:srgbClr val="000000"/>
                </a:solidFill>
                <a:latin typeface="Calibri"/>
              </a:rPr>
              <a:t> van well formed, meaningful, truthful)</a:t>
            </a:r>
          </a:p>
          <a:p>
            <a:pPr lvl="0">
              <a:buNone/>
            </a:pPr>
            <a:endParaRPr sz="1200" b="0" i="0" u="none" strike="noStrike" dirty="0">
              <a:solidFill>
                <a:srgbClr val="000000"/>
              </a:solidFill>
              <a:latin typeface="Calibri"/>
            </a:endParaRPr>
          </a:p>
          <a:p>
            <a:pPr lvl="0">
              <a:buNone/>
            </a:pPr>
            <a:r>
              <a:rPr dirty="0" err="1">
                <a:latin typeface="Calibri"/>
              </a:rPr>
              <a:t>Uit</a:t>
            </a:r>
            <a:r>
              <a:rPr dirty="0">
                <a:latin typeface="Calibri"/>
              </a:rPr>
              <a:t>: </a:t>
            </a:r>
            <a:r>
              <a:rPr dirty="0">
                <a:solidFill>
                  <a:srgbClr val="000000"/>
                </a:solidFill>
                <a:latin typeface="Calibri"/>
              </a:rPr>
              <a:t>Luciano </a:t>
            </a:r>
            <a:r>
              <a:rPr dirty="0" err="1">
                <a:solidFill>
                  <a:srgbClr val="000000"/>
                </a:solidFill>
                <a:latin typeface="Calibri"/>
              </a:rPr>
              <a:t>Floridi</a:t>
            </a:r>
            <a:r>
              <a:rPr dirty="0">
                <a:solidFill>
                  <a:srgbClr val="000000"/>
                </a:solidFill>
                <a:latin typeface="Calibri"/>
              </a:rPr>
              <a:t>, </a:t>
            </a:r>
            <a:r>
              <a:rPr b="0" i="1" u="none" strike="noStrike" dirty="0">
                <a:latin typeface="Calibri"/>
              </a:rPr>
              <a:t>Information: A Very Short Introduction, </a:t>
            </a:r>
            <a:r>
              <a:rPr dirty="0">
                <a:latin typeface="Calibri"/>
              </a:rPr>
              <a:t>Oxford University Press, Oxford, 2010. (</a:t>
            </a:r>
            <a:r>
              <a:rPr dirty="0" err="1">
                <a:latin typeface="Calibri"/>
              </a:rPr>
              <a:t>blz</a:t>
            </a:r>
            <a:r>
              <a:rPr dirty="0">
                <a:latin typeface="Calibri"/>
              </a:rPr>
              <a:t>. </a:t>
            </a:r>
          </a:p>
          <a:p>
            <a:pPr lvl="0">
              <a:buNone/>
            </a:pPr>
            <a:endParaRPr dirty="0">
              <a:latin typeface="Calibri"/>
            </a:endParaRPr>
          </a:p>
          <a:p>
            <a:pPr lvl="0">
              <a:buNone/>
            </a:pPr>
            <a:endParaRPr dirty="0">
              <a:latin typeface="Calibri"/>
            </a:endParaRPr>
          </a:p>
          <a:p>
            <a:pPr lvl="0">
              <a:buNone/>
            </a:pPr>
            <a:r>
              <a:rPr b="0" i="0" u="none" strike="noStrike" dirty="0">
                <a:latin typeface="Calibri"/>
              </a:rPr>
              <a:t>Big</a:t>
            </a:r>
            <a:r>
              <a:rPr b="0" i="0" u="none" strike="noStrike" baseline="0" dirty="0">
                <a:latin typeface="Calibri"/>
              </a:rPr>
              <a:t> Data is </a:t>
            </a:r>
            <a:r>
              <a:rPr b="0" i="0" u="none" strike="noStrike" baseline="0" dirty="0" err="1">
                <a:latin typeface="Calibri"/>
              </a:rPr>
              <a:t>een</a:t>
            </a:r>
            <a:r>
              <a:rPr b="0" i="0" u="none" strike="noStrike" baseline="0" dirty="0">
                <a:latin typeface="Calibri"/>
              </a:rPr>
              <a:t> van de hypes van </a:t>
            </a:r>
            <a:r>
              <a:rPr b="0" i="0" u="none" strike="noStrike" baseline="0" dirty="0" err="1">
                <a:latin typeface="Calibri"/>
              </a:rPr>
              <a:t>deze</a:t>
            </a:r>
            <a:r>
              <a:rPr b="0" i="0" u="none" strike="noStrike" baseline="0" dirty="0">
                <a:latin typeface="Calibri"/>
              </a:rPr>
              <a:t> </a:t>
            </a:r>
            <a:r>
              <a:rPr b="0" i="0" u="none" strike="noStrike" baseline="0" dirty="0" err="1">
                <a:latin typeface="Calibri"/>
              </a:rPr>
              <a:t>tijd</a:t>
            </a:r>
            <a:r>
              <a:rPr b="0" i="0" u="none" strike="noStrike" baseline="0" dirty="0">
                <a:latin typeface="Calibri"/>
              </a:rPr>
              <a:t> . H</a:t>
            </a:r>
            <a:r>
              <a:rPr dirty="0">
                <a:latin typeface="Calibri"/>
              </a:rPr>
              <a:t>et </a:t>
            </a:r>
            <a:r>
              <a:rPr dirty="0" err="1">
                <a:latin typeface="Calibri"/>
              </a:rPr>
              <a:t>begrip</a:t>
            </a:r>
            <a:r>
              <a:rPr dirty="0">
                <a:latin typeface="Calibri"/>
              </a:rPr>
              <a:t> 'big data' </a:t>
            </a:r>
            <a:r>
              <a:rPr dirty="0" err="1">
                <a:latin typeface="Calibri"/>
              </a:rPr>
              <a:t>wordt</a:t>
            </a:r>
            <a:r>
              <a:rPr dirty="0">
                <a:latin typeface="Calibri"/>
              </a:rPr>
              <a:t> in het </a:t>
            </a:r>
            <a:r>
              <a:rPr dirty="0" err="1">
                <a:latin typeface="Calibri"/>
              </a:rPr>
              <a:t>algemeen</a:t>
            </a:r>
            <a:r>
              <a:rPr dirty="0">
                <a:latin typeface="Calibri"/>
              </a:rPr>
              <a:t> </a:t>
            </a:r>
            <a:r>
              <a:rPr dirty="0" err="1">
                <a:latin typeface="Calibri"/>
              </a:rPr>
              <a:t>gezien</a:t>
            </a:r>
            <a:r>
              <a:rPr dirty="0">
                <a:latin typeface="Calibri"/>
              </a:rPr>
              <a:t> </a:t>
            </a:r>
            <a:r>
              <a:rPr dirty="0" err="1">
                <a:latin typeface="Calibri"/>
              </a:rPr>
              <a:t>als</a:t>
            </a:r>
            <a:r>
              <a:rPr dirty="0">
                <a:latin typeface="Calibri"/>
              </a:rPr>
              <a:t> </a:t>
            </a:r>
            <a:r>
              <a:rPr dirty="0" err="1">
                <a:latin typeface="Calibri"/>
              </a:rPr>
              <a:t>een</a:t>
            </a:r>
            <a:r>
              <a:rPr dirty="0">
                <a:latin typeface="Calibri"/>
              </a:rPr>
              <a:t> ware </a:t>
            </a:r>
            <a:r>
              <a:rPr dirty="0" err="1">
                <a:latin typeface="Calibri"/>
              </a:rPr>
              <a:t>revolutie</a:t>
            </a:r>
            <a:r>
              <a:rPr dirty="0">
                <a:latin typeface="Calibri"/>
              </a:rPr>
              <a:t> in de </a:t>
            </a:r>
            <a:r>
              <a:rPr dirty="0" err="1">
                <a:latin typeface="Calibri"/>
              </a:rPr>
              <a:t>informatiemaatschappij</a:t>
            </a:r>
            <a:r>
              <a:rPr dirty="0">
                <a:latin typeface="Calibri"/>
              </a:rPr>
              <a:t>. Big data-</a:t>
            </a:r>
            <a:r>
              <a:rPr dirty="0" err="1">
                <a:latin typeface="Calibri"/>
              </a:rPr>
              <a:t>analyse</a:t>
            </a:r>
            <a:r>
              <a:rPr dirty="0">
                <a:latin typeface="Calibri"/>
              </a:rPr>
              <a:t> </a:t>
            </a:r>
            <a:r>
              <a:rPr dirty="0" err="1">
                <a:latin typeface="Calibri"/>
              </a:rPr>
              <a:t>betekent</a:t>
            </a:r>
            <a:r>
              <a:rPr dirty="0">
                <a:latin typeface="Calibri"/>
              </a:rPr>
              <a:t> het </a:t>
            </a:r>
            <a:r>
              <a:rPr dirty="0" err="1">
                <a:latin typeface="Calibri"/>
              </a:rPr>
              <a:t>koppelen</a:t>
            </a:r>
            <a:r>
              <a:rPr dirty="0">
                <a:latin typeface="Calibri"/>
              </a:rPr>
              <a:t> van </a:t>
            </a:r>
            <a:r>
              <a:rPr dirty="0" err="1">
                <a:latin typeface="Calibri"/>
              </a:rPr>
              <a:t>alle</a:t>
            </a:r>
            <a:r>
              <a:rPr dirty="0">
                <a:latin typeface="Calibri"/>
              </a:rPr>
              <a:t> </a:t>
            </a:r>
            <a:r>
              <a:rPr dirty="0" err="1">
                <a:latin typeface="Calibri"/>
              </a:rPr>
              <a:t>beschikbare</a:t>
            </a:r>
            <a:r>
              <a:rPr dirty="0">
                <a:latin typeface="Calibri"/>
              </a:rPr>
              <a:t> </a:t>
            </a:r>
            <a:r>
              <a:rPr dirty="0" err="1">
                <a:latin typeface="Calibri"/>
              </a:rPr>
              <a:t>digitale</a:t>
            </a:r>
            <a:r>
              <a:rPr dirty="0">
                <a:latin typeface="Calibri"/>
              </a:rPr>
              <a:t> data (en </a:t>
            </a:r>
            <a:r>
              <a:rPr dirty="0" err="1">
                <a:latin typeface="Calibri"/>
              </a:rPr>
              <a:t>dus</a:t>
            </a:r>
            <a:r>
              <a:rPr dirty="0">
                <a:latin typeface="Calibri"/>
              </a:rPr>
              <a:t> </a:t>
            </a:r>
            <a:r>
              <a:rPr dirty="0" err="1">
                <a:latin typeface="Calibri"/>
              </a:rPr>
              <a:t>niet</a:t>
            </a:r>
            <a:r>
              <a:rPr dirty="0">
                <a:latin typeface="Calibri"/>
              </a:rPr>
              <a:t> </a:t>
            </a:r>
            <a:r>
              <a:rPr dirty="0" err="1">
                <a:latin typeface="Calibri"/>
              </a:rPr>
              <a:t>meer</a:t>
            </a:r>
            <a:r>
              <a:rPr dirty="0">
                <a:latin typeface="Calibri"/>
              </a:rPr>
              <a:t> </a:t>
            </a:r>
            <a:r>
              <a:rPr dirty="0" err="1">
                <a:latin typeface="Calibri"/>
              </a:rPr>
              <a:t>alleen</a:t>
            </a:r>
            <a:r>
              <a:rPr dirty="0">
                <a:latin typeface="Calibri"/>
              </a:rPr>
              <a:t> maar </a:t>
            </a:r>
            <a:r>
              <a:rPr dirty="0" err="1">
                <a:latin typeface="Calibri"/>
              </a:rPr>
              <a:t>steekproeven</a:t>
            </a:r>
            <a:r>
              <a:rPr dirty="0">
                <a:latin typeface="Calibri"/>
              </a:rPr>
              <a:t>) met </a:t>
            </a:r>
            <a:r>
              <a:rPr dirty="0" err="1">
                <a:latin typeface="Calibri"/>
              </a:rPr>
              <a:t>andere</a:t>
            </a:r>
            <a:r>
              <a:rPr dirty="0">
                <a:latin typeface="Calibri"/>
              </a:rPr>
              <a:t> </a:t>
            </a:r>
            <a:r>
              <a:rPr dirty="0" err="1">
                <a:latin typeface="Calibri"/>
              </a:rPr>
              <a:t>databronnen</a:t>
            </a:r>
            <a:r>
              <a:rPr dirty="0">
                <a:latin typeface="Calibri"/>
              </a:rPr>
              <a:t> om </a:t>
            </a:r>
            <a:r>
              <a:rPr dirty="0" err="1">
                <a:latin typeface="Calibri"/>
              </a:rPr>
              <a:t>te</a:t>
            </a:r>
            <a:r>
              <a:rPr dirty="0">
                <a:latin typeface="Calibri"/>
              </a:rPr>
              <a:t> </a:t>
            </a:r>
            <a:r>
              <a:rPr dirty="0" err="1">
                <a:latin typeface="Calibri"/>
              </a:rPr>
              <a:t>komen</a:t>
            </a:r>
            <a:r>
              <a:rPr dirty="0">
                <a:latin typeface="Calibri"/>
              </a:rPr>
              <a:t> tot analyses, </a:t>
            </a:r>
            <a:r>
              <a:rPr dirty="0" err="1">
                <a:latin typeface="Calibri"/>
              </a:rPr>
              <a:t>voorspellingen</a:t>
            </a:r>
            <a:r>
              <a:rPr dirty="0">
                <a:latin typeface="Calibri"/>
              </a:rPr>
              <a:t>, </a:t>
            </a:r>
            <a:r>
              <a:rPr dirty="0" err="1">
                <a:latin typeface="Calibri"/>
              </a:rPr>
              <a:t>onderzoeksresultaten</a:t>
            </a:r>
            <a:r>
              <a:rPr dirty="0">
                <a:latin typeface="Calibri"/>
              </a:rPr>
              <a:t> en </a:t>
            </a:r>
            <a:r>
              <a:rPr dirty="0" err="1">
                <a:latin typeface="Calibri"/>
              </a:rPr>
              <a:t>inzicht</a:t>
            </a:r>
            <a:r>
              <a:rPr dirty="0">
                <a:latin typeface="Calibri"/>
              </a:rPr>
              <a:t> in het </a:t>
            </a:r>
            <a:r>
              <a:rPr dirty="0" err="1">
                <a:latin typeface="Calibri"/>
              </a:rPr>
              <a:t>gedrag</a:t>
            </a:r>
            <a:r>
              <a:rPr dirty="0">
                <a:latin typeface="Calibri"/>
              </a:rPr>
              <a:t> van </a:t>
            </a:r>
            <a:r>
              <a:rPr dirty="0" err="1">
                <a:latin typeface="Calibri"/>
              </a:rPr>
              <a:t>mensen</a:t>
            </a:r>
            <a:r>
              <a:rPr dirty="0">
                <a:latin typeface="Calibri"/>
              </a:rPr>
              <a:t>. </a:t>
            </a:r>
          </a:p>
          <a:p>
            <a:pPr lvl="0">
              <a:buNone/>
            </a:pPr>
            <a:endParaRPr dirty="0">
              <a:latin typeface="Calibri"/>
            </a:endParaRPr>
          </a:p>
          <a:p>
            <a:pPr lvl="0">
              <a:buNone/>
            </a:pPr>
            <a:r>
              <a:rPr b="0" i="0" u="none" strike="noStrike" baseline="0" dirty="0" err="1">
                <a:latin typeface="Calibri"/>
              </a:rPr>
              <a:t>Dit</a:t>
            </a:r>
            <a:r>
              <a:rPr b="0" i="0" u="none" strike="noStrike" baseline="0" dirty="0">
                <a:latin typeface="Calibri"/>
              </a:rPr>
              <a:t> is </a:t>
            </a:r>
            <a:r>
              <a:rPr b="0" i="0" u="none" strike="noStrike" baseline="0" dirty="0" err="1">
                <a:latin typeface="Calibri"/>
              </a:rPr>
              <a:t>uitgebreid</a:t>
            </a:r>
            <a:r>
              <a:rPr b="0" i="0" u="none" strike="noStrike" baseline="0" dirty="0">
                <a:latin typeface="Calibri"/>
              </a:rPr>
              <a:t> </a:t>
            </a:r>
            <a:r>
              <a:rPr b="0" i="0" u="none" strike="noStrike" baseline="0" dirty="0" err="1">
                <a:latin typeface="Calibri"/>
              </a:rPr>
              <a:t>beschreven</a:t>
            </a:r>
            <a:r>
              <a:rPr b="0" i="0" u="none" strike="noStrike" baseline="0" dirty="0">
                <a:latin typeface="Calibri"/>
              </a:rPr>
              <a:t> in het </a:t>
            </a:r>
            <a:r>
              <a:rPr b="0" i="0" u="none" strike="noStrike" baseline="0" dirty="0" err="1">
                <a:latin typeface="Calibri"/>
              </a:rPr>
              <a:t>boek</a:t>
            </a:r>
            <a:r>
              <a:rPr b="0" i="0" u="none" strike="noStrike" baseline="0" dirty="0">
                <a:latin typeface="Calibri"/>
              </a:rPr>
              <a:t>, Viktor Mayer-</a:t>
            </a:r>
            <a:r>
              <a:rPr b="0" i="0" u="none" strike="noStrike" baseline="0" dirty="0" err="1">
                <a:latin typeface="Calibri"/>
              </a:rPr>
              <a:t>Schönberger</a:t>
            </a:r>
            <a:r>
              <a:rPr b="0" i="0" u="none" strike="noStrike" baseline="0" dirty="0">
                <a:latin typeface="Calibri"/>
              </a:rPr>
              <a:t> en Kenneth </a:t>
            </a:r>
            <a:r>
              <a:rPr b="0" i="0" u="none" strike="noStrike" baseline="0" dirty="0" err="1">
                <a:latin typeface="Calibri"/>
              </a:rPr>
              <a:t>Cukier</a:t>
            </a:r>
            <a:r>
              <a:rPr b="0" i="0" u="none" strike="noStrike" baseline="0" dirty="0">
                <a:latin typeface="Calibri"/>
              </a:rPr>
              <a:t>, De Big data </a:t>
            </a:r>
            <a:r>
              <a:rPr b="0" i="0" u="none" strike="noStrike" baseline="0" dirty="0" err="1">
                <a:latin typeface="Calibri"/>
              </a:rPr>
              <a:t>revolutie</a:t>
            </a:r>
            <a:r>
              <a:rPr b="0" i="0" u="none" strike="noStrike" baseline="0" dirty="0">
                <a:latin typeface="Calibri"/>
              </a:rPr>
              <a:t>; Hoe de data-</a:t>
            </a:r>
            <a:r>
              <a:rPr b="0" i="0" u="none" strike="noStrike" baseline="0" dirty="0" err="1">
                <a:latin typeface="Calibri"/>
              </a:rPr>
              <a:t>explosie</a:t>
            </a:r>
            <a:r>
              <a:rPr b="0" i="0" u="none" strike="noStrike" baseline="0" dirty="0">
                <a:latin typeface="Calibri"/>
              </a:rPr>
              <a:t> al </a:t>
            </a:r>
            <a:r>
              <a:rPr b="0" i="0" u="none" strike="noStrike" baseline="0" dirty="0" err="1">
                <a:latin typeface="Calibri"/>
              </a:rPr>
              <a:t>onze</a:t>
            </a:r>
            <a:r>
              <a:rPr b="0" i="0" u="none" strike="noStrike" baseline="0" dirty="0">
                <a:latin typeface="Calibri"/>
              </a:rPr>
              <a:t> </a:t>
            </a:r>
            <a:r>
              <a:rPr b="0" i="0" u="none" strike="noStrike" baseline="0" dirty="0" err="1">
                <a:latin typeface="Calibri"/>
              </a:rPr>
              <a:t>vragen</a:t>
            </a:r>
            <a:r>
              <a:rPr b="0" i="0" u="none" strike="noStrike" baseline="0" dirty="0">
                <a:latin typeface="Calibri"/>
              </a:rPr>
              <a:t> </a:t>
            </a:r>
            <a:r>
              <a:rPr b="0" i="0" u="none" strike="noStrike" baseline="0" dirty="0" err="1">
                <a:latin typeface="Calibri"/>
              </a:rPr>
              <a:t>gaat</a:t>
            </a:r>
            <a:r>
              <a:rPr b="0" i="0" u="none" strike="noStrike" baseline="0" dirty="0">
                <a:latin typeface="Calibri"/>
              </a:rPr>
              <a:t> </a:t>
            </a:r>
            <a:r>
              <a:rPr b="0" i="0" u="none" strike="noStrike" baseline="0" dirty="0" err="1">
                <a:latin typeface="Calibri"/>
              </a:rPr>
              <a:t>beantwoorden</a:t>
            </a:r>
            <a:r>
              <a:rPr b="0" i="0" u="none" strike="noStrike" baseline="0" dirty="0">
                <a:latin typeface="Calibri"/>
              </a:rPr>
              <a:t>, Maven Publishing, Amsterdam, 2013. </a:t>
            </a:r>
          </a:p>
          <a:p>
            <a:pPr lvl="0">
              <a:buNone/>
            </a:pPr>
            <a:endParaRPr b="0" i="0" u="none" strike="noStrike" baseline="0" dirty="0">
              <a:latin typeface="Calibri"/>
            </a:endParaRPr>
          </a:p>
          <a:p>
            <a:pPr lvl="0">
              <a:buNone/>
            </a:pPr>
            <a:r>
              <a:rPr b="0" i="0" u="none" strike="noStrike" dirty="0" err="1">
                <a:latin typeface="Calibri"/>
              </a:rPr>
              <a:t>Interessant</a:t>
            </a:r>
            <a:r>
              <a:rPr b="0" i="0" u="none" strike="noStrike" dirty="0">
                <a:latin typeface="Calibri"/>
              </a:rPr>
              <a:t> </a:t>
            </a:r>
            <a:r>
              <a:rPr b="0" i="0" u="none" strike="noStrike" dirty="0" err="1">
                <a:latin typeface="Calibri"/>
              </a:rPr>
              <a:t>zijn</a:t>
            </a:r>
            <a:r>
              <a:rPr b="0" i="0" u="none" strike="noStrike" dirty="0">
                <a:latin typeface="Calibri"/>
              </a:rPr>
              <a:t> de</a:t>
            </a:r>
            <a:r>
              <a:rPr b="0" i="0" u="none" strike="noStrike" baseline="0" dirty="0">
                <a:latin typeface="Calibri"/>
              </a:rPr>
              <a:t> </a:t>
            </a:r>
            <a:r>
              <a:rPr b="0" i="0" u="none" strike="noStrike" baseline="0" dirty="0" err="1">
                <a:latin typeface="Calibri"/>
              </a:rPr>
              <a:t>vier</a:t>
            </a:r>
            <a:r>
              <a:rPr b="0" i="0" u="none" strike="noStrike" baseline="0" dirty="0">
                <a:latin typeface="Calibri"/>
              </a:rPr>
              <a:t> V’s van Big Data:</a:t>
            </a:r>
          </a:p>
          <a:p>
            <a:pPr marL="228600" lvl="0" indent="0">
              <a:buFont typeface="+mj-lt"/>
              <a:buAutoNum type="arabicPeriod"/>
            </a:pPr>
            <a:r>
              <a:rPr dirty="0" err="1">
                <a:latin typeface="Calibri"/>
              </a:rPr>
              <a:t>Variaty</a:t>
            </a:r>
            <a:r>
              <a:rPr dirty="0">
                <a:latin typeface="Calibri"/>
              </a:rPr>
              <a:t> seems to be dealing with criteria for appraising and subsequently selection and destruction of information. These are the key activities about what to keep and what to delete. </a:t>
            </a:r>
          </a:p>
          <a:p>
            <a:pPr marL="228600" lvl="0" indent="0">
              <a:buFont typeface="+mj-lt"/>
              <a:buAutoNum type="arabicPeriod"/>
            </a:pPr>
            <a:r>
              <a:rPr dirty="0">
                <a:latin typeface="Calibri"/>
              </a:rPr>
              <a:t>Volume touches issues as accessibility, </a:t>
            </a:r>
            <a:r>
              <a:rPr dirty="0" err="1">
                <a:latin typeface="Calibri"/>
              </a:rPr>
              <a:t>findability</a:t>
            </a:r>
            <a:r>
              <a:rPr dirty="0">
                <a:latin typeface="Calibri"/>
              </a:rPr>
              <a:t>, metadata and storage. </a:t>
            </a:r>
          </a:p>
          <a:p>
            <a:pPr marL="228600" lvl="0" indent="0">
              <a:buFont typeface="+mj-lt"/>
              <a:buAutoNum type="arabicPeriod"/>
            </a:pPr>
            <a:r>
              <a:rPr dirty="0">
                <a:latin typeface="Calibri"/>
              </a:rPr>
              <a:t>Regarding velocity we think in terms of availability and public outreach. </a:t>
            </a:r>
          </a:p>
          <a:p>
            <a:pPr marL="228600" lvl="0" indent="0">
              <a:buFont typeface="+mj-lt"/>
              <a:buAutoNum type="arabicPeriod"/>
            </a:pPr>
            <a:r>
              <a:rPr dirty="0">
                <a:latin typeface="Calibri"/>
              </a:rPr>
              <a:t>The last word, veracity, sounds familiar for archivists because it encompasses concepts as trustworthiness, reliability, authenticity and integrity of data and the way that these concepts are verifiable.</a:t>
            </a:r>
          </a:p>
          <a:p>
            <a:pPr lvl="0">
              <a:buNone/>
            </a:pPr>
            <a:endParaRPr dirty="0">
              <a:latin typeface="Calibri"/>
            </a:endParaRPr>
          </a:p>
          <a:p>
            <a:pPr lvl="0">
              <a:buNone/>
            </a:pPr>
            <a:r>
              <a:rPr dirty="0" err="1">
                <a:latin typeface="Calibri"/>
              </a:rPr>
              <a:t>Zie</a:t>
            </a:r>
            <a:r>
              <a:rPr dirty="0">
                <a:latin typeface="Calibri"/>
              </a:rPr>
              <a:t> </a:t>
            </a:r>
            <a:r>
              <a:rPr dirty="0" err="1">
                <a:latin typeface="Calibri"/>
              </a:rPr>
              <a:t>ook</a:t>
            </a:r>
            <a:r>
              <a:rPr dirty="0">
                <a:latin typeface="Calibri"/>
              </a:rPr>
              <a:t> http://www.ibmbigdatahub.com/infographic/four-vs-big-data</a:t>
            </a:r>
          </a:p>
          <a:p>
            <a:pPr lvl="0">
              <a:buNone/>
            </a:pPr>
            <a:endParaRPr dirty="0">
              <a:latin typeface="Calibri"/>
            </a:endParaRPr>
          </a:p>
          <a:p>
            <a:pPr lvl="0">
              <a:buNone/>
            </a:pPr>
            <a:r>
              <a:rPr dirty="0">
                <a:latin typeface="Calibri"/>
              </a:rPr>
              <a:t>Truthful </a:t>
            </a:r>
            <a:r>
              <a:rPr dirty="0" err="1">
                <a:latin typeface="Calibri"/>
              </a:rPr>
              <a:t>parafrase</a:t>
            </a:r>
            <a:r>
              <a:rPr dirty="0">
                <a:latin typeface="Calibri"/>
              </a:rPr>
              <a:t> van InterPares2:</a:t>
            </a:r>
          </a:p>
          <a:p>
            <a:pPr lvl="0">
              <a:buNone/>
            </a:pPr>
            <a:endParaRPr dirty="0">
              <a:latin typeface="Calibri"/>
            </a:endParaRPr>
          </a:p>
          <a:p>
            <a:pPr lvl="0">
              <a:buNone/>
            </a:pPr>
            <a:r>
              <a:rPr dirty="0">
                <a:latin typeface="Calibri"/>
              </a:rPr>
              <a:t>The quality of a record whose content is in accordance with the actual state of affairs. With correct, pertinent and precise, a component of accuracy.</a:t>
            </a:r>
          </a:p>
          <a:p>
            <a:pPr lvl="0"/>
            <a:endParaRPr dirty="0">
              <a:latin typeface="Calibri"/>
            </a:endParaRPr>
          </a:p>
          <a:p>
            <a:pPr lvl="0"/>
            <a:r>
              <a:rPr dirty="0">
                <a:latin typeface="Calibri"/>
              </a:rPr>
              <a:t>In</a:t>
            </a:r>
            <a:r>
              <a:rPr baseline="0" dirty="0">
                <a:latin typeface="Calibri"/>
              </a:rPr>
              <a:t> </a:t>
            </a:r>
            <a:r>
              <a:rPr baseline="0" dirty="0" err="1">
                <a:latin typeface="Calibri"/>
              </a:rPr>
              <a:t>beide</a:t>
            </a:r>
            <a:r>
              <a:rPr baseline="0" dirty="0">
                <a:latin typeface="Calibri"/>
              </a:rPr>
              <a:t> </a:t>
            </a:r>
            <a:r>
              <a:rPr baseline="0" dirty="0" err="1">
                <a:latin typeface="Calibri"/>
              </a:rPr>
              <a:t>zitten</a:t>
            </a:r>
            <a:r>
              <a:rPr baseline="0" dirty="0">
                <a:latin typeface="Calibri"/>
              </a:rPr>
              <a:t> </a:t>
            </a:r>
            <a:r>
              <a:rPr baseline="0" dirty="0" err="1">
                <a:latin typeface="Calibri"/>
              </a:rPr>
              <a:t>wel</a:t>
            </a:r>
            <a:r>
              <a:rPr baseline="0" dirty="0">
                <a:latin typeface="Calibri"/>
              </a:rPr>
              <a:t> </a:t>
            </a:r>
            <a:r>
              <a:rPr baseline="0" dirty="0" err="1">
                <a:latin typeface="Calibri"/>
              </a:rPr>
              <a:t>noties</a:t>
            </a:r>
            <a:r>
              <a:rPr baseline="0" dirty="0">
                <a:latin typeface="Calibri"/>
              </a:rPr>
              <a:t> </a:t>
            </a:r>
            <a:r>
              <a:rPr baseline="0" dirty="0" err="1">
                <a:latin typeface="Calibri"/>
              </a:rPr>
              <a:t>waar</a:t>
            </a:r>
            <a:r>
              <a:rPr baseline="0" dirty="0">
                <a:latin typeface="Calibri"/>
              </a:rPr>
              <a:t> </a:t>
            </a:r>
            <a:r>
              <a:rPr baseline="0" dirty="0" err="1">
                <a:latin typeface="Calibri"/>
              </a:rPr>
              <a:t>wij</a:t>
            </a:r>
            <a:r>
              <a:rPr baseline="0" dirty="0">
                <a:latin typeface="Calibri"/>
              </a:rPr>
              <a:t> </a:t>
            </a:r>
            <a:r>
              <a:rPr baseline="0" dirty="0" err="1">
                <a:latin typeface="Calibri"/>
              </a:rPr>
              <a:t>vanuit</a:t>
            </a:r>
            <a:r>
              <a:rPr baseline="0" dirty="0">
                <a:latin typeface="Calibri"/>
              </a:rPr>
              <a:t> </a:t>
            </a:r>
            <a:r>
              <a:rPr baseline="0" dirty="0" err="1">
                <a:latin typeface="Calibri"/>
              </a:rPr>
              <a:t>ons</a:t>
            </a:r>
            <a:r>
              <a:rPr baseline="0" dirty="0">
                <a:latin typeface="Calibri"/>
              </a:rPr>
              <a:t> </a:t>
            </a:r>
            <a:r>
              <a:rPr baseline="0" dirty="0" err="1">
                <a:latin typeface="Calibri"/>
              </a:rPr>
              <a:t>vak</a:t>
            </a:r>
            <a:r>
              <a:rPr baseline="0" dirty="0">
                <a:latin typeface="Calibri"/>
              </a:rPr>
              <a:t> </a:t>
            </a:r>
            <a:r>
              <a:rPr baseline="0" dirty="0" err="1">
                <a:latin typeface="Calibri"/>
              </a:rPr>
              <a:t>iets</a:t>
            </a:r>
            <a:r>
              <a:rPr baseline="0" dirty="0">
                <a:latin typeface="Calibri"/>
              </a:rPr>
              <a:t> </a:t>
            </a:r>
            <a:r>
              <a:rPr baseline="0" dirty="0" err="1">
                <a:latin typeface="Calibri"/>
              </a:rPr>
              <a:t>mee</a:t>
            </a:r>
            <a:r>
              <a:rPr baseline="0" dirty="0">
                <a:latin typeface="Calibri"/>
              </a:rPr>
              <a:t> </a:t>
            </a:r>
            <a:r>
              <a:rPr baseline="0" dirty="0" err="1">
                <a:latin typeface="Calibri"/>
              </a:rPr>
              <a:t>kunnen</a:t>
            </a:r>
            <a:r>
              <a:rPr baseline="0" dirty="0">
                <a:latin typeface="Calibri"/>
              </a:rPr>
              <a:t>. </a:t>
            </a:r>
          </a:p>
          <a:p>
            <a:pPr lvl="0"/>
            <a:endParaRPr baseline="0" dirty="0">
              <a:latin typeface="Calibri"/>
            </a:endParaRP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15</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buNone/>
            </a:pPr>
            <a:r>
              <a:rPr b="0" i="0" u="none" strike="noStrike">
                <a:latin typeface="Calibri"/>
              </a:rPr>
              <a:t>Big</a:t>
            </a:r>
            <a:r>
              <a:rPr b="0" i="0" u="none" strike="noStrike" baseline="0">
                <a:latin typeface="Calibri"/>
              </a:rPr>
              <a:t> Data is een van de hypes van deze tijd . H</a:t>
            </a:r>
            <a:r>
              <a:rPr>
                <a:latin typeface="Calibri"/>
              </a:rPr>
              <a:t>et begrip 'big data' wordt in het algemeen gezien als een ware revolutie in de informatiemaatschappij. Big data-analyse betekent het koppelen van alle beschikbare digitale data (en dus niet meer alleen maar steekproeven) met andere databronnen om te komen tot analyses, voorspellingen, onderzoeksresultaten en inzicht in het gedrag van mensen. </a:t>
            </a:r>
          </a:p>
          <a:p>
            <a:pPr lvl="0">
              <a:buNone/>
            </a:pPr>
            <a:endParaRPr>
              <a:latin typeface="Calibri"/>
            </a:endParaRPr>
          </a:p>
          <a:p>
            <a:pPr lvl="0">
              <a:buNone/>
            </a:pPr>
            <a:r>
              <a:rPr b="0" i="0" u="none" strike="noStrike" baseline="0">
                <a:latin typeface="Calibri"/>
              </a:rPr>
              <a:t>De daar ontwikkelde en toegepaste technieken en algoritmes zijn vooral interessant bijvoorbeeld hoe tegen steekproeven aangekeken kan worden en de acceptatie van een zekere vorm van rommeligheid en onzekerheid wat voor ons een eyeopener kan zijn hoe tegen betrouwbaarheid en authenticiteit aangekeken kan worden</a:t>
            </a:r>
          </a:p>
          <a:p>
            <a:pPr lvl="0">
              <a:buNone/>
            </a:pPr>
            <a:endParaRPr b="0" i="0" u="none" strike="noStrike" baseline="0">
              <a:latin typeface="Calibri"/>
            </a:endParaRPr>
          </a:p>
          <a:p>
            <a:pPr lvl="0">
              <a:buNone/>
            </a:pPr>
            <a:r>
              <a:rPr b="0" i="0" u="none" strike="noStrike" baseline="0">
                <a:latin typeface="Calibri"/>
              </a:rPr>
              <a:t>Dit is uitgebreid beschreven in het boek, Viktor Mayer-Schönberger en Kenneth Cukier, De Big data revolutie; Hoe de data-explosie al onze vragen gaat beantwoorden, Maven Publishing, Amsterdam, 2013. </a:t>
            </a:r>
          </a:p>
          <a:p>
            <a:pPr lvl="0">
              <a:buNone/>
            </a:pPr>
            <a:endParaRPr b="0" i="0" u="none" strike="noStrike" baseline="0">
              <a:latin typeface="Calibri"/>
            </a:endParaRPr>
          </a:p>
          <a:p>
            <a:pPr lvl="0">
              <a:buNone/>
            </a:pPr>
            <a:r>
              <a:rPr b="0" i="0" u="none" strike="noStrike">
                <a:latin typeface="Calibri"/>
              </a:rPr>
              <a:t>Desondanks</a:t>
            </a:r>
            <a:r>
              <a:rPr b="0" i="0" u="none" strike="noStrike" baseline="0">
                <a:latin typeface="Calibri"/>
              </a:rPr>
              <a:t> zijn v</a:t>
            </a:r>
            <a:r>
              <a:rPr b="0" i="0" u="none" strike="noStrike">
                <a:latin typeface="Calibri"/>
              </a:rPr>
              <a:t>oor ons</a:t>
            </a:r>
            <a:r>
              <a:rPr b="0" i="0" u="none" strike="noStrike" baseline="0">
                <a:latin typeface="Calibri"/>
              </a:rPr>
              <a:t> </a:t>
            </a:r>
            <a:r>
              <a:rPr b="0" i="0" u="none" strike="noStrike">
                <a:latin typeface="Calibri"/>
              </a:rPr>
              <a:t>de</a:t>
            </a:r>
            <a:r>
              <a:rPr b="0" i="0" u="none" strike="noStrike" baseline="0">
                <a:latin typeface="Calibri"/>
              </a:rPr>
              <a:t> vier V’s van Big Data wel interessant:</a:t>
            </a:r>
          </a:p>
          <a:p>
            <a:pPr marL="228600" lvl="0" indent="0">
              <a:buFont typeface="+mj-lt"/>
              <a:buAutoNum type="arabicPeriod"/>
            </a:pPr>
            <a:r>
              <a:rPr>
                <a:latin typeface="Calibri"/>
              </a:rPr>
              <a:t>Variaty seems to be dealing with criteria for appraising and subsequently selection and destruction of information. These are the key activities about what to keep and what to delete. </a:t>
            </a:r>
          </a:p>
          <a:p>
            <a:pPr marL="228600" lvl="0" indent="0">
              <a:buFont typeface="+mj-lt"/>
              <a:buAutoNum type="arabicPeriod"/>
            </a:pPr>
            <a:r>
              <a:rPr>
                <a:latin typeface="Calibri"/>
              </a:rPr>
              <a:t>Volume touches issues as accessibility, findability, metadata and storage. </a:t>
            </a:r>
          </a:p>
          <a:p>
            <a:pPr marL="228600" lvl="0" indent="0">
              <a:buFont typeface="+mj-lt"/>
              <a:buAutoNum type="arabicPeriod"/>
            </a:pPr>
            <a:r>
              <a:rPr>
                <a:latin typeface="Calibri"/>
              </a:rPr>
              <a:t>Regarding velocity we think in terms of availability and public outreach. </a:t>
            </a:r>
          </a:p>
          <a:p>
            <a:pPr marL="228600" lvl="0" indent="0">
              <a:buFont typeface="+mj-lt"/>
              <a:buAutoNum type="arabicPeriod"/>
            </a:pPr>
            <a:r>
              <a:rPr>
                <a:latin typeface="Calibri"/>
              </a:rPr>
              <a:t>The last word, veracity, sounds familiar for archivists because it encompasses concepts as trustworthiness, reliability, authenticity and integrity of data and the way that these concepts are verifiable.</a:t>
            </a:r>
          </a:p>
          <a:p>
            <a:pPr lvl="0">
              <a:buNone/>
            </a:pPr>
            <a:endParaRPr>
              <a:latin typeface="Calibri"/>
            </a:endParaRPr>
          </a:p>
          <a:p>
            <a:pPr lvl="0">
              <a:buNone/>
            </a:pPr>
            <a:r>
              <a:rPr>
                <a:latin typeface="Calibri"/>
              </a:rPr>
              <a:t>Zie ook http://www.ibmbigdatahub.com/infographic/four-vs-big-data</a:t>
            </a:r>
          </a:p>
          <a:p>
            <a:pPr lvl="0">
              <a:buNone/>
            </a:pPr>
            <a:endParaRPr>
              <a:latin typeface="Calibri"/>
            </a:endParaRPr>
          </a:p>
          <a:p>
            <a:pPr lvl="0">
              <a:buNone/>
            </a:pPr>
            <a:r>
              <a:rPr>
                <a:latin typeface="Calibri"/>
              </a:rPr>
              <a:t>Dit is</a:t>
            </a:r>
            <a:r>
              <a:rPr baseline="0">
                <a:latin typeface="Calibri"/>
              </a:rPr>
              <a:t> meer op het terrein van ideeen, functionaliteiten met vier kenmerken die van belang zijn. Dit is geen fundament maar een ontwikkelingen die fundamenten wel kan gebruiken. </a:t>
            </a:r>
          </a:p>
          <a:p>
            <a:pPr lvl="0">
              <a:buNone/>
            </a:pPr>
            <a:endParaRPr baseline="0">
              <a:latin typeface="Calibri"/>
            </a:endParaRPr>
          </a:p>
          <a:p>
            <a:pPr lvl="0"/>
            <a:endParaRPr baseline="0">
              <a:latin typeface="Calibri"/>
            </a:endParaRP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16</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buNone/>
            </a:pPr>
            <a:r>
              <a:rPr baseline="0" dirty="0" err="1">
                <a:latin typeface="Calibri"/>
              </a:rPr>
              <a:t>Wat</a:t>
            </a:r>
            <a:r>
              <a:rPr baseline="0" dirty="0">
                <a:latin typeface="Calibri"/>
              </a:rPr>
              <a:t> </a:t>
            </a:r>
            <a:r>
              <a:rPr baseline="0" dirty="0" err="1">
                <a:latin typeface="Calibri"/>
              </a:rPr>
              <a:t>informatiefilosofie</a:t>
            </a:r>
            <a:r>
              <a:rPr baseline="0" dirty="0">
                <a:latin typeface="Calibri"/>
              </a:rPr>
              <a:t> </a:t>
            </a:r>
            <a:r>
              <a:rPr baseline="0" dirty="0" err="1">
                <a:latin typeface="Calibri"/>
              </a:rPr>
              <a:t>precies</a:t>
            </a:r>
            <a:r>
              <a:rPr baseline="0" dirty="0">
                <a:latin typeface="Calibri"/>
              </a:rPr>
              <a:t> </a:t>
            </a:r>
            <a:r>
              <a:rPr baseline="0" dirty="0" err="1">
                <a:latin typeface="Calibri"/>
              </a:rPr>
              <a:t>inhoud</a:t>
            </a:r>
            <a:r>
              <a:rPr baseline="0" dirty="0">
                <a:latin typeface="Calibri"/>
              </a:rPr>
              <a:t> </a:t>
            </a:r>
            <a:r>
              <a:rPr baseline="0" dirty="0" err="1">
                <a:latin typeface="Calibri"/>
              </a:rPr>
              <a:t>ga</a:t>
            </a:r>
            <a:r>
              <a:rPr baseline="0" dirty="0">
                <a:latin typeface="Calibri"/>
              </a:rPr>
              <a:t> </a:t>
            </a:r>
            <a:r>
              <a:rPr baseline="0" dirty="0" err="1">
                <a:latin typeface="Calibri"/>
              </a:rPr>
              <a:t>ik</a:t>
            </a:r>
            <a:r>
              <a:rPr baseline="0" dirty="0">
                <a:latin typeface="Calibri"/>
              </a:rPr>
              <a:t> </a:t>
            </a:r>
            <a:r>
              <a:rPr baseline="0" dirty="0" err="1">
                <a:latin typeface="Calibri"/>
              </a:rPr>
              <a:t>niet</a:t>
            </a:r>
            <a:r>
              <a:rPr baseline="0" dirty="0">
                <a:latin typeface="Calibri"/>
              </a:rPr>
              <a:t> </a:t>
            </a:r>
            <a:r>
              <a:rPr baseline="0" dirty="0" err="1">
                <a:latin typeface="Calibri"/>
              </a:rPr>
              <a:t>te</a:t>
            </a:r>
            <a:r>
              <a:rPr baseline="0" dirty="0">
                <a:latin typeface="Calibri"/>
              </a:rPr>
              <a:t> </a:t>
            </a:r>
            <a:r>
              <a:rPr baseline="0" dirty="0" err="1">
                <a:latin typeface="Calibri"/>
              </a:rPr>
              <a:t>diep</a:t>
            </a:r>
            <a:r>
              <a:rPr baseline="0" dirty="0">
                <a:latin typeface="Calibri"/>
              </a:rPr>
              <a:t> in. </a:t>
            </a:r>
          </a:p>
          <a:p>
            <a:pPr lvl="0"/>
            <a:endParaRPr baseline="0" dirty="0">
              <a:latin typeface="Calibri"/>
            </a:endParaRPr>
          </a:p>
          <a:p>
            <a:pPr lvl="0"/>
            <a:r>
              <a:rPr sz="1200" b="0" i="0" u="none" strike="noStrike" dirty="0">
                <a:solidFill>
                  <a:srgbClr val="000000"/>
                </a:solidFill>
                <a:latin typeface="Calibri"/>
              </a:rPr>
              <a:t>Het is </a:t>
            </a:r>
            <a:r>
              <a:rPr sz="1200" b="0" i="0" u="none" strike="noStrike" dirty="0" err="1">
                <a:solidFill>
                  <a:srgbClr val="000000"/>
                </a:solidFill>
                <a:latin typeface="Calibri"/>
              </a:rPr>
              <a:t>een</a:t>
            </a:r>
            <a:r>
              <a:rPr sz="1200" b="0" i="0" u="none" strike="noStrike" dirty="0">
                <a:solidFill>
                  <a:srgbClr val="000000"/>
                </a:solidFill>
                <a:latin typeface="Calibri"/>
              </a:rPr>
              <a:t> </a:t>
            </a:r>
            <a:r>
              <a:rPr sz="1200" b="0" i="0" u="none" strike="noStrike" dirty="0" err="1">
                <a:solidFill>
                  <a:srgbClr val="000000"/>
                </a:solidFill>
                <a:latin typeface="Calibri"/>
              </a:rPr>
              <a:t>onderdeel</a:t>
            </a:r>
            <a:r>
              <a:rPr sz="1200" b="0" i="0" u="none" strike="noStrike" dirty="0">
                <a:solidFill>
                  <a:srgbClr val="000000"/>
                </a:solidFill>
                <a:latin typeface="Calibri"/>
              </a:rPr>
              <a:t> van de </a:t>
            </a:r>
            <a:r>
              <a:rPr sz="1200" b="0" i="0" u="none" strike="noStrike" dirty="0" err="1">
                <a:solidFill>
                  <a:srgbClr val="000000"/>
                </a:solidFill>
                <a:latin typeface="Calibri"/>
              </a:rPr>
              <a:t>filosofie</a:t>
            </a:r>
            <a:r>
              <a:rPr sz="1200" b="0" i="0" u="none" strike="noStrike" dirty="0">
                <a:solidFill>
                  <a:srgbClr val="000000"/>
                </a:solidFill>
                <a:latin typeface="Calibri"/>
              </a:rPr>
              <a:t> </a:t>
            </a:r>
            <a:r>
              <a:rPr sz="1200" b="0" i="0" u="none" strike="noStrike" dirty="0" err="1">
                <a:solidFill>
                  <a:srgbClr val="000000"/>
                </a:solidFill>
                <a:latin typeface="Calibri"/>
              </a:rPr>
              <a:t>gericht</a:t>
            </a:r>
            <a:r>
              <a:rPr sz="1200" b="0" i="0" u="none" strike="noStrike" dirty="0">
                <a:solidFill>
                  <a:srgbClr val="000000"/>
                </a:solidFill>
                <a:latin typeface="Calibri"/>
              </a:rPr>
              <a:t> op </a:t>
            </a:r>
            <a:r>
              <a:rPr sz="1200" b="0" i="0" u="none" strike="noStrike" dirty="0" err="1">
                <a:solidFill>
                  <a:srgbClr val="000000"/>
                </a:solidFill>
                <a:latin typeface="Calibri"/>
              </a:rPr>
              <a:t>informatie</a:t>
            </a:r>
            <a:r>
              <a:rPr sz="1200" b="0" i="0" u="none" strike="noStrike" dirty="0">
                <a:solidFill>
                  <a:srgbClr val="000000"/>
                </a:solidFill>
                <a:latin typeface="Calibri"/>
              </a:rPr>
              <a:t> in al </a:t>
            </a:r>
            <a:r>
              <a:rPr sz="1200" b="0" i="0" u="none" strike="noStrike" dirty="0" err="1">
                <a:solidFill>
                  <a:srgbClr val="000000"/>
                </a:solidFill>
                <a:latin typeface="Calibri"/>
              </a:rPr>
              <a:t>haar</a:t>
            </a:r>
            <a:r>
              <a:rPr sz="1200" b="0" i="0" u="none" strike="noStrike" dirty="0">
                <a:solidFill>
                  <a:srgbClr val="000000"/>
                </a:solidFill>
                <a:latin typeface="Calibri"/>
              </a:rPr>
              <a:t> (</a:t>
            </a:r>
            <a:r>
              <a:rPr sz="1200" b="0" i="0" u="none" strike="noStrike" dirty="0" err="1">
                <a:solidFill>
                  <a:srgbClr val="000000"/>
                </a:solidFill>
                <a:latin typeface="Calibri"/>
              </a:rPr>
              <a:t>verschijnings</a:t>
            </a:r>
            <a:r>
              <a:rPr sz="1200" b="0" i="0" u="none" strike="noStrike" dirty="0">
                <a:solidFill>
                  <a:srgbClr val="000000"/>
                </a:solidFill>
                <a:latin typeface="Calibri"/>
              </a:rPr>
              <a:t>)</a:t>
            </a:r>
            <a:r>
              <a:rPr sz="1200" b="0" i="0" u="none" strike="noStrike" dirty="0" err="1">
                <a:solidFill>
                  <a:srgbClr val="000000"/>
                </a:solidFill>
                <a:latin typeface="Calibri"/>
              </a:rPr>
              <a:t>vormen</a:t>
            </a:r>
            <a:r>
              <a:rPr sz="1200" b="0" i="0" u="none" strike="noStrike" dirty="0">
                <a:solidFill>
                  <a:srgbClr val="000000"/>
                </a:solidFill>
                <a:latin typeface="Calibri"/>
              </a:rPr>
              <a:t> en </a:t>
            </a:r>
            <a:r>
              <a:rPr sz="1200" b="0" i="0" u="none" strike="noStrike" dirty="0" err="1">
                <a:solidFill>
                  <a:srgbClr val="000000"/>
                </a:solidFill>
                <a:latin typeface="Calibri"/>
              </a:rPr>
              <a:t>houdt</a:t>
            </a:r>
            <a:r>
              <a:rPr sz="1200" b="0" i="0" u="none" strike="noStrike" dirty="0">
                <a:solidFill>
                  <a:srgbClr val="000000"/>
                </a:solidFill>
                <a:latin typeface="Calibri"/>
              </a:rPr>
              <a:t> </a:t>
            </a:r>
            <a:r>
              <a:rPr sz="1200" b="0" i="0" u="none" strike="noStrike" dirty="0" err="1">
                <a:solidFill>
                  <a:srgbClr val="000000"/>
                </a:solidFill>
                <a:latin typeface="Calibri"/>
              </a:rPr>
              <a:t>zich</a:t>
            </a:r>
            <a:r>
              <a:rPr sz="1200" b="0" i="0" u="none" strike="noStrike" dirty="0">
                <a:solidFill>
                  <a:srgbClr val="000000"/>
                </a:solidFill>
                <a:latin typeface="Calibri"/>
              </a:rPr>
              <a:t> op </a:t>
            </a:r>
            <a:r>
              <a:rPr sz="1200" b="0" i="0" u="none" strike="noStrike" dirty="0" err="1">
                <a:solidFill>
                  <a:srgbClr val="000000"/>
                </a:solidFill>
                <a:latin typeface="Calibri"/>
              </a:rPr>
              <a:t>structurele</a:t>
            </a:r>
            <a:r>
              <a:rPr sz="1200" b="0" i="0" u="none" strike="noStrike" dirty="0">
                <a:solidFill>
                  <a:srgbClr val="000000"/>
                </a:solidFill>
                <a:latin typeface="Calibri"/>
              </a:rPr>
              <a:t> </a:t>
            </a:r>
            <a:r>
              <a:rPr sz="1200" b="0" i="0" u="none" strike="noStrike" dirty="0" err="1">
                <a:solidFill>
                  <a:srgbClr val="000000"/>
                </a:solidFill>
                <a:latin typeface="Calibri"/>
              </a:rPr>
              <a:t>wijze</a:t>
            </a:r>
            <a:r>
              <a:rPr sz="1200" b="0" i="0" u="none" strike="noStrike" dirty="0">
                <a:solidFill>
                  <a:srgbClr val="000000"/>
                </a:solidFill>
                <a:latin typeface="Calibri"/>
              </a:rPr>
              <a:t> </a:t>
            </a:r>
            <a:r>
              <a:rPr sz="1200" b="0" i="0" u="none" strike="noStrike" dirty="0" err="1">
                <a:solidFill>
                  <a:srgbClr val="000000"/>
                </a:solidFill>
                <a:latin typeface="Calibri"/>
              </a:rPr>
              <a:t>bezig</a:t>
            </a:r>
            <a:r>
              <a:rPr sz="1200" b="0" i="0" u="none" strike="noStrike" dirty="0">
                <a:solidFill>
                  <a:srgbClr val="000000"/>
                </a:solidFill>
                <a:latin typeface="Calibri"/>
              </a:rPr>
              <a:t> met de </a:t>
            </a:r>
            <a:r>
              <a:rPr sz="1200" b="0" i="0" u="none" strike="noStrike" dirty="0" err="1">
                <a:solidFill>
                  <a:srgbClr val="000000"/>
                </a:solidFill>
                <a:latin typeface="Calibri"/>
              </a:rPr>
              <a:t>vraag´wat</a:t>
            </a:r>
            <a:r>
              <a:rPr sz="1200" b="0" i="0" u="none" strike="noStrike" dirty="0">
                <a:solidFill>
                  <a:srgbClr val="000000"/>
                </a:solidFill>
                <a:latin typeface="Calibri"/>
              </a:rPr>
              <a:t> is </a:t>
            </a:r>
            <a:r>
              <a:rPr sz="1200" b="0" i="0" u="none" strike="noStrike" dirty="0" err="1">
                <a:solidFill>
                  <a:srgbClr val="000000"/>
                </a:solidFill>
                <a:latin typeface="Calibri"/>
              </a:rPr>
              <a:t>informatie</a:t>
            </a:r>
            <a:r>
              <a:rPr sz="1200" b="0" i="0" u="none" strike="noStrike" dirty="0">
                <a:solidFill>
                  <a:srgbClr val="000000"/>
                </a:solidFill>
                <a:latin typeface="Calibri"/>
              </a:rPr>
              <a:t>?'. </a:t>
            </a:r>
          </a:p>
          <a:p>
            <a:pPr lvl="0"/>
            <a:endParaRPr sz="1200" b="0" i="0" u="none" strike="noStrike" dirty="0">
              <a:solidFill>
                <a:srgbClr val="000000"/>
              </a:solidFill>
              <a:latin typeface="Calibri"/>
            </a:endParaRPr>
          </a:p>
          <a:p>
            <a:pPr lvl="0"/>
            <a:r>
              <a:rPr sz="1200" b="0" i="0" u="none" strike="noStrike" dirty="0" err="1">
                <a:solidFill>
                  <a:srgbClr val="000000"/>
                </a:solidFill>
                <a:latin typeface="Calibri"/>
              </a:rPr>
              <a:t>Als</a:t>
            </a:r>
            <a:r>
              <a:rPr sz="1200" b="0" i="0" u="none" strike="noStrike" dirty="0">
                <a:solidFill>
                  <a:srgbClr val="000000"/>
                </a:solidFill>
                <a:latin typeface="Calibri"/>
              </a:rPr>
              <a:t> </a:t>
            </a:r>
            <a:r>
              <a:rPr sz="1200" b="0" i="0" u="none" strike="noStrike" dirty="0" err="1">
                <a:solidFill>
                  <a:srgbClr val="000000"/>
                </a:solidFill>
                <a:latin typeface="Calibri"/>
              </a:rPr>
              <a:t>wetenschap</a:t>
            </a:r>
            <a:r>
              <a:rPr sz="1200" b="0" i="0" u="none" strike="noStrike" dirty="0">
                <a:solidFill>
                  <a:srgbClr val="000000"/>
                </a:solidFill>
                <a:latin typeface="Calibri"/>
              </a:rPr>
              <a:t> is </a:t>
            </a:r>
            <a:r>
              <a:rPr sz="1200" b="0" i="0" u="none" strike="noStrike" dirty="0" err="1">
                <a:solidFill>
                  <a:srgbClr val="000000"/>
                </a:solidFill>
                <a:latin typeface="Calibri"/>
              </a:rPr>
              <a:t>informatiefilosofie</a:t>
            </a:r>
            <a:r>
              <a:rPr sz="1200" b="0" i="0" u="none" strike="noStrike" dirty="0">
                <a:solidFill>
                  <a:srgbClr val="000000"/>
                </a:solidFill>
                <a:latin typeface="Calibri"/>
              </a:rPr>
              <a:t> </a:t>
            </a:r>
            <a:r>
              <a:rPr sz="1200" b="0" i="0" u="none" strike="noStrike" dirty="0" err="1">
                <a:solidFill>
                  <a:srgbClr val="000000"/>
                </a:solidFill>
                <a:latin typeface="Calibri"/>
              </a:rPr>
              <a:t>multidisciplinair</a:t>
            </a:r>
            <a:r>
              <a:rPr sz="1200" b="0" i="0" u="none" strike="noStrike" dirty="0">
                <a:solidFill>
                  <a:srgbClr val="000000"/>
                </a:solidFill>
                <a:latin typeface="Calibri"/>
              </a:rPr>
              <a:t>. De </a:t>
            </a:r>
            <a:r>
              <a:rPr sz="1200" b="0" i="0" u="none" strike="noStrike" dirty="0" err="1">
                <a:solidFill>
                  <a:srgbClr val="000000"/>
                </a:solidFill>
                <a:latin typeface="Calibri"/>
              </a:rPr>
              <a:t>wetenschappers</a:t>
            </a:r>
            <a:r>
              <a:rPr sz="1200" b="0" i="0" u="none" strike="noStrike" dirty="0">
                <a:solidFill>
                  <a:srgbClr val="000000"/>
                </a:solidFill>
                <a:latin typeface="Calibri"/>
              </a:rPr>
              <a:t> die </a:t>
            </a:r>
            <a:r>
              <a:rPr sz="1200" b="0" i="0" u="none" strike="noStrike" dirty="0" err="1">
                <a:solidFill>
                  <a:srgbClr val="000000"/>
                </a:solidFill>
                <a:latin typeface="Calibri"/>
              </a:rPr>
              <a:t>binnen</a:t>
            </a:r>
            <a:r>
              <a:rPr sz="1200" b="0" i="0" u="none" strike="noStrike" dirty="0">
                <a:solidFill>
                  <a:srgbClr val="000000"/>
                </a:solidFill>
                <a:latin typeface="Calibri"/>
              </a:rPr>
              <a:t> </a:t>
            </a:r>
            <a:r>
              <a:rPr sz="1200" b="0" i="0" u="none" strike="noStrike" dirty="0" err="1">
                <a:solidFill>
                  <a:srgbClr val="000000"/>
                </a:solidFill>
                <a:latin typeface="Calibri"/>
              </a:rPr>
              <a:t>dit</a:t>
            </a:r>
            <a:r>
              <a:rPr sz="1200" b="0" i="0" u="none" strike="noStrike" dirty="0">
                <a:solidFill>
                  <a:srgbClr val="000000"/>
                </a:solidFill>
                <a:latin typeface="Calibri"/>
              </a:rPr>
              <a:t> </a:t>
            </a:r>
            <a:r>
              <a:rPr sz="1200" b="0" i="0" u="none" strike="noStrike" dirty="0" err="1">
                <a:solidFill>
                  <a:srgbClr val="000000"/>
                </a:solidFill>
                <a:latin typeface="Calibri"/>
              </a:rPr>
              <a:t>gebied</a:t>
            </a:r>
            <a:r>
              <a:rPr sz="1200" b="0" i="0" u="none" strike="noStrike" dirty="0">
                <a:solidFill>
                  <a:srgbClr val="000000"/>
                </a:solidFill>
                <a:latin typeface="Calibri"/>
              </a:rPr>
              <a:t> </a:t>
            </a:r>
            <a:r>
              <a:rPr sz="1200" b="0" i="0" u="none" strike="noStrike" dirty="0" err="1">
                <a:solidFill>
                  <a:srgbClr val="000000"/>
                </a:solidFill>
                <a:latin typeface="Calibri"/>
              </a:rPr>
              <a:t>werkzaam</a:t>
            </a:r>
            <a:r>
              <a:rPr sz="1200" b="0" i="0" u="none" strike="noStrike" dirty="0">
                <a:solidFill>
                  <a:srgbClr val="000000"/>
                </a:solidFill>
                <a:latin typeface="Calibri"/>
              </a:rPr>
              <a:t> </a:t>
            </a:r>
            <a:r>
              <a:rPr sz="1200" b="0" i="0" u="none" strike="noStrike" dirty="0" err="1">
                <a:solidFill>
                  <a:srgbClr val="000000"/>
                </a:solidFill>
                <a:latin typeface="Calibri"/>
              </a:rPr>
              <a:t>zijn</a:t>
            </a:r>
            <a:r>
              <a:rPr sz="1200" b="0" i="0" u="none" strike="noStrike" dirty="0">
                <a:solidFill>
                  <a:srgbClr val="000000"/>
                </a:solidFill>
                <a:latin typeface="Calibri"/>
              </a:rPr>
              <a:t> </a:t>
            </a:r>
            <a:r>
              <a:rPr sz="1200" b="0" i="0" u="none" strike="noStrike" dirty="0" err="1">
                <a:solidFill>
                  <a:srgbClr val="000000"/>
                </a:solidFill>
                <a:latin typeface="Calibri"/>
              </a:rPr>
              <a:t>afkomstig</a:t>
            </a:r>
            <a:r>
              <a:rPr sz="1200" b="0" i="0" u="none" strike="noStrike" dirty="0">
                <a:solidFill>
                  <a:srgbClr val="000000"/>
                </a:solidFill>
                <a:latin typeface="Calibri"/>
              </a:rPr>
              <a:t> </a:t>
            </a:r>
            <a:r>
              <a:rPr sz="1200" b="0" i="0" u="none" strike="noStrike" dirty="0" err="1">
                <a:solidFill>
                  <a:srgbClr val="000000"/>
                </a:solidFill>
                <a:latin typeface="Calibri"/>
              </a:rPr>
              <a:t>uit</a:t>
            </a:r>
            <a:r>
              <a:rPr sz="1200" b="0" i="0" u="none" strike="noStrike" dirty="0">
                <a:solidFill>
                  <a:srgbClr val="000000"/>
                </a:solidFill>
                <a:latin typeface="Calibri"/>
              </a:rPr>
              <a:t> diverse </a:t>
            </a:r>
            <a:r>
              <a:rPr sz="1200" b="0" i="0" u="none" strike="noStrike" dirty="0" err="1">
                <a:solidFill>
                  <a:srgbClr val="000000"/>
                </a:solidFill>
                <a:latin typeface="Calibri"/>
              </a:rPr>
              <a:t>andere</a:t>
            </a:r>
            <a:r>
              <a:rPr sz="1200" b="0" i="0" u="none" strike="noStrike" dirty="0">
                <a:solidFill>
                  <a:srgbClr val="000000"/>
                </a:solidFill>
                <a:latin typeface="Calibri"/>
              </a:rPr>
              <a:t> </a:t>
            </a:r>
            <a:r>
              <a:rPr sz="1200" b="0" i="0" u="none" strike="noStrike" dirty="0" err="1">
                <a:solidFill>
                  <a:srgbClr val="000000"/>
                </a:solidFill>
                <a:latin typeface="Calibri"/>
              </a:rPr>
              <a:t>wetenschappelijke</a:t>
            </a:r>
            <a:r>
              <a:rPr sz="1200" b="0" i="0" u="none" strike="noStrike" dirty="0">
                <a:solidFill>
                  <a:srgbClr val="000000"/>
                </a:solidFill>
                <a:latin typeface="Calibri"/>
              </a:rPr>
              <a:t> disciplines </a:t>
            </a:r>
            <a:r>
              <a:rPr sz="1200" b="0" i="0" u="none" strike="noStrike" dirty="0" err="1">
                <a:solidFill>
                  <a:srgbClr val="000000"/>
                </a:solidFill>
                <a:latin typeface="Calibri"/>
              </a:rPr>
              <a:t>zoals</a:t>
            </a:r>
            <a:r>
              <a:rPr sz="1200" b="0" i="0" u="none" strike="noStrike" dirty="0">
                <a:solidFill>
                  <a:srgbClr val="000000"/>
                </a:solidFill>
                <a:latin typeface="Calibri"/>
              </a:rPr>
              <a:t> de </a:t>
            </a:r>
            <a:r>
              <a:rPr sz="1200" b="0" i="0" u="none" strike="noStrike" dirty="0" err="1">
                <a:solidFill>
                  <a:srgbClr val="000000"/>
                </a:solidFill>
                <a:latin typeface="Calibri"/>
              </a:rPr>
              <a:t>cognitieve</a:t>
            </a:r>
            <a:r>
              <a:rPr sz="1200" b="0" i="0" u="none" strike="noStrike" dirty="0">
                <a:solidFill>
                  <a:srgbClr val="000000"/>
                </a:solidFill>
                <a:latin typeface="Calibri"/>
              </a:rPr>
              <a:t> </a:t>
            </a:r>
            <a:r>
              <a:rPr sz="1200" b="0" i="0" u="none" strike="noStrike" dirty="0" err="1">
                <a:solidFill>
                  <a:srgbClr val="000000"/>
                </a:solidFill>
                <a:latin typeface="Calibri"/>
              </a:rPr>
              <a:t>wetenschappen</a:t>
            </a:r>
            <a:r>
              <a:rPr sz="1200" b="0" i="0" u="none" strike="noStrike" dirty="0">
                <a:solidFill>
                  <a:srgbClr val="000000"/>
                </a:solidFill>
                <a:latin typeface="Calibri"/>
              </a:rPr>
              <a:t>, </a:t>
            </a:r>
            <a:r>
              <a:rPr sz="1200" b="0" i="0" u="none" strike="noStrike" dirty="0" err="1">
                <a:solidFill>
                  <a:srgbClr val="000000"/>
                </a:solidFill>
                <a:latin typeface="Calibri"/>
              </a:rPr>
              <a:t>informatica</a:t>
            </a:r>
            <a:r>
              <a:rPr sz="1200" b="0" i="0" u="none" strike="noStrike" dirty="0">
                <a:solidFill>
                  <a:srgbClr val="000000"/>
                </a:solidFill>
                <a:latin typeface="Calibri"/>
              </a:rPr>
              <a:t>, </a:t>
            </a:r>
            <a:r>
              <a:rPr sz="1200" b="0" i="0" u="none" strike="noStrike" dirty="0" err="1">
                <a:solidFill>
                  <a:srgbClr val="000000"/>
                </a:solidFill>
                <a:latin typeface="Calibri"/>
              </a:rPr>
              <a:t>economie</a:t>
            </a:r>
            <a:r>
              <a:rPr sz="1200" b="0" i="0" u="none" strike="noStrike" dirty="0">
                <a:solidFill>
                  <a:srgbClr val="000000"/>
                </a:solidFill>
                <a:latin typeface="Calibri"/>
              </a:rPr>
              <a:t>, </a:t>
            </a:r>
            <a:r>
              <a:rPr sz="1200" b="0" i="0" u="none" strike="noStrike" dirty="0" err="1">
                <a:solidFill>
                  <a:srgbClr val="000000"/>
                </a:solidFill>
                <a:latin typeface="Calibri"/>
              </a:rPr>
              <a:t>techniek</a:t>
            </a:r>
            <a:r>
              <a:rPr sz="1200" b="0" i="0" u="none" strike="noStrike" dirty="0">
                <a:solidFill>
                  <a:srgbClr val="000000"/>
                </a:solidFill>
                <a:latin typeface="Calibri"/>
              </a:rPr>
              <a:t>, </a:t>
            </a:r>
            <a:r>
              <a:rPr sz="1200" b="0" i="0" u="none" strike="noStrike" dirty="0" err="1">
                <a:solidFill>
                  <a:srgbClr val="000000"/>
                </a:solidFill>
                <a:latin typeface="Calibri"/>
              </a:rPr>
              <a:t>geschiedenis</a:t>
            </a:r>
            <a:r>
              <a:rPr sz="1200" b="0" i="0" u="none" strike="noStrike" dirty="0">
                <a:solidFill>
                  <a:srgbClr val="000000"/>
                </a:solidFill>
                <a:latin typeface="Calibri"/>
              </a:rPr>
              <a:t>, </a:t>
            </a:r>
            <a:r>
              <a:rPr sz="1200" b="0" i="0" u="none" strike="noStrike" dirty="0" err="1">
                <a:solidFill>
                  <a:srgbClr val="000000"/>
                </a:solidFill>
                <a:latin typeface="Calibri"/>
              </a:rPr>
              <a:t>taalkunde</a:t>
            </a:r>
            <a:r>
              <a:rPr sz="1200" b="0" i="0" u="none" strike="noStrike" dirty="0">
                <a:solidFill>
                  <a:srgbClr val="000000"/>
                </a:solidFill>
                <a:latin typeface="Calibri"/>
              </a:rPr>
              <a:t>, </a:t>
            </a:r>
            <a:r>
              <a:rPr sz="1200" b="0" i="0" u="none" strike="noStrike" dirty="0" err="1">
                <a:solidFill>
                  <a:srgbClr val="000000"/>
                </a:solidFill>
                <a:latin typeface="Calibri"/>
              </a:rPr>
              <a:t>communicatie</a:t>
            </a:r>
            <a:r>
              <a:rPr sz="1200" b="0" i="0" u="none" strike="noStrike" dirty="0">
                <a:solidFill>
                  <a:srgbClr val="000000"/>
                </a:solidFill>
                <a:latin typeface="Calibri"/>
              </a:rPr>
              <a:t>, </a:t>
            </a:r>
            <a:r>
              <a:rPr sz="1200" b="0" i="0" u="none" strike="noStrike" dirty="0" err="1">
                <a:solidFill>
                  <a:srgbClr val="000000"/>
                </a:solidFill>
                <a:latin typeface="Calibri"/>
              </a:rPr>
              <a:t>rechten</a:t>
            </a:r>
            <a:r>
              <a:rPr sz="1200" b="0" i="0" u="none" strike="noStrike" dirty="0">
                <a:solidFill>
                  <a:srgbClr val="000000"/>
                </a:solidFill>
                <a:latin typeface="Calibri"/>
              </a:rPr>
              <a:t>, </a:t>
            </a:r>
            <a:r>
              <a:rPr sz="1200" b="0" i="0" u="none" strike="noStrike" dirty="0" err="1">
                <a:solidFill>
                  <a:srgbClr val="000000"/>
                </a:solidFill>
                <a:latin typeface="Calibri"/>
              </a:rPr>
              <a:t>wiskunde</a:t>
            </a:r>
            <a:r>
              <a:rPr sz="1200" b="0" i="0" u="none" strike="noStrike" dirty="0">
                <a:solidFill>
                  <a:srgbClr val="000000"/>
                </a:solidFill>
                <a:latin typeface="Calibri"/>
              </a:rPr>
              <a:t>, </a:t>
            </a:r>
            <a:r>
              <a:rPr sz="1200" b="0" i="0" u="none" strike="noStrike" dirty="0" err="1">
                <a:solidFill>
                  <a:srgbClr val="000000"/>
                </a:solidFill>
                <a:latin typeface="Calibri"/>
              </a:rPr>
              <a:t>natuurkunde</a:t>
            </a:r>
            <a:r>
              <a:rPr sz="1200" b="0" i="0" u="none" strike="noStrike" dirty="0">
                <a:solidFill>
                  <a:srgbClr val="000000"/>
                </a:solidFill>
                <a:latin typeface="Calibri"/>
              </a:rPr>
              <a:t>, </a:t>
            </a:r>
            <a:r>
              <a:rPr sz="1200" b="0" i="0" u="none" strike="noStrike" dirty="0" err="1">
                <a:solidFill>
                  <a:srgbClr val="000000"/>
                </a:solidFill>
                <a:latin typeface="Calibri"/>
              </a:rPr>
              <a:t>politieke</a:t>
            </a:r>
            <a:r>
              <a:rPr sz="1200" b="0" i="0" u="none" strike="noStrike" dirty="0">
                <a:solidFill>
                  <a:srgbClr val="000000"/>
                </a:solidFill>
                <a:latin typeface="Calibri"/>
              </a:rPr>
              <a:t> </a:t>
            </a:r>
            <a:r>
              <a:rPr sz="1200" b="0" i="0" u="none" strike="noStrike" dirty="0" err="1">
                <a:solidFill>
                  <a:srgbClr val="000000"/>
                </a:solidFill>
                <a:latin typeface="Calibri"/>
              </a:rPr>
              <a:t>wetenschappen</a:t>
            </a:r>
            <a:r>
              <a:rPr sz="1200" b="0" i="0" u="none" strike="noStrike" dirty="0">
                <a:solidFill>
                  <a:srgbClr val="000000"/>
                </a:solidFill>
                <a:latin typeface="Calibri"/>
              </a:rPr>
              <a:t> en de </a:t>
            </a:r>
            <a:r>
              <a:rPr sz="1200" b="0" i="0" u="none" strike="noStrike" dirty="0" err="1">
                <a:solidFill>
                  <a:srgbClr val="000000"/>
                </a:solidFill>
                <a:latin typeface="Calibri"/>
              </a:rPr>
              <a:t>psychologie</a:t>
            </a:r>
            <a:r>
              <a:rPr sz="1200" b="0" i="0" u="none" strike="noStrike" dirty="0">
                <a:solidFill>
                  <a:srgbClr val="000000"/>
                </a:solidFill>
                <a:latin typeface="Calibri"/>
              </a:rPr>
              <a:t>.</a:t>
            </a:r>
          </a:p>
          <a:p>
            <a:pPr lvl="0"/>
            <a:r>
              <a:rPr sz="1200" b="0" i="0" u="none" strike="noStrike" dirty="0" err="1">
                <a:solidFill>
                  <a:srgbClr val="000000"/>
                </a:solidFill>
                <a:latin typeface="Calibri"/>
              </a:rPr>
              <a:t>Binnen</a:t>
            </a:r>
            <a:r>
              <a:rPr sz="1200" b="0" i="0" u="none" strike="noStrike" dirty="0">
                <a:solidFill>
                  <a:srgbClr val="000000"/>
                </a:solidFill>
                <a:latin typeface="Calibri"/>
              </a:rPr>
              <a:t> de </a:t>
            </a:r>
            <a:r>
              <a:rPr sz="1200" b="0" i="0" u="none" strike="noStrike" dirty="0" err="1">
                <a:solidFill>
                  <a:srgbClr val="000000"/>
                </a:solidFill>
                <a:latin typeface="Calibri"/>
              </a:rPr>
              <a:t>informatiefilosofie</a:t>
            </a:r>
            <a:r>
              <a:rPr sz="1200" b="0" i="0" u="none" strike="noStrike" dirty="0">
                <a:solidFill>
                  <a:srgbClr val="000000"/>
                </a:solidFill>
                <a:latin typeface="Calibri"/>
              </a:rPr>
              <a:t> </a:t>
            </a:r>
            <a:r>
              <a:rPr sz="1200" b="0" i="0" u="none" strike="noStrike" dirty="0" err="1">
                <a:solidFill>
                  <a:srgbClr val="000000"/>
                </a:solidFill>
                <a:latin typeface="Calibri"/>
              </a:rPr>
              <a:t>als</a:t>
            </a:r>
            <a:r>
              <a:rPr sz="1200" b="0" i="0" u="none" strike="noStrike" dirty="0">
                <a:solidFill>
                  <a:srgbClr val="000000"/>
                </a:solidFill>
                <a:latin typeface="Calibri"/>
              </a:rPr>
              <a:t> </a:t>
            </a:r>
            <a:r>
              <a:rPr sz="1200" b="0" i="0" u="none" strike="noStrike" dirty="0" err="1">
                <a:solidFill>
                  <a:srgbClr val="000000"/>
                </a:solidFill>
                <a:latin typeface="Calibri"/>
              </a:rPr>
              <a:t>onderzoeksgebied</a:t>
            </a:r>
            <a:r>
              <a:rPr sz="1200" b="0" i="0" u="none" strike="noStrike" dirty="0">
                <a:solidFill>
                  <a:srgbClr val="000000"/>
                </a:solidFill>
                <a:latin typeface="Calibri"/>
              </a:rPr>
              <a:t> </a:t>
            </a:r>
            <a:r>
              <a:rPr sz="1200" b="0" i="0" u="none" strike="noStrike" dirty="0" err="1">
                <a:solidFill>
                  <a:srgbClr val="000000"/>
                </a:solidFill>
                <a:latin typeface="Calibri"/>
              </a:rPr>
              <a:t>komen</a:t>
            </a:r>
            <a:r>
              <a:rPr sz="1200" b="0" i="0" u="none" strike="noStrike" dirty="0">
                <a:solidFill>
                  <a:srgbClr val="000000"/>
                </a:solidFill>
                <a:latin typeface="Calibri"/>
              </a:rPr>
              <a:t> </a:t>
            </a:r>
            <a:r>
              <a:rPr sz="1200" b="0" i="0" u="none" strike="noStrike" dirty="0" err="1">
                <a:solidFill>
                  <a:srgbClr val="000000"/>
                </a:solidFill>
                <a:latin typeface="Calibri"/>
              </a:rPr>
              <a:t>kwesties</a:t>
            </a:r>
            <a:r>
              <a:rPr sz="1200" b="0" i="0" u="none" strike="noStrike" dirty="0">
                <a:solidFill>
                  <a:srgbClr val="000000"/>
                </a:solidFill>
                <a:latin typeface="Calibri"/>
              </a:rPr>
              <a:t> </a:t>
            </a:r>
            <a:r>
              <a:rPr sz="1200" b="0" i="0" u="none" strike="noStrike" dirty="0" err="1">
                <a:solidFill>
                  <a:srgbClr val="000000"/>
                </a:solidFill>
                <a:latin typeface="Calibri"/>
              </a:rPr>
              <a:t>aan</a:t>
            </a:r>
            <a:r>
              <a:rPr sz="1200" b="0" i="0" u="none" strike="noStrike" dirty="0">
                <a:solidFill>
                  <a:srgbClr val="000000"/>
                </a:solidFill>
                <a:latin typeface="Calibri"/>
              </a:rPr>
              <a:t> de </a:t>
            </a:r>
            <a:r>
              <a:rPr sz="1200" b="0" i="0" u="none" strike="noStrike" dirty="0" err="1">
                <a:solidFill>
                  <a:srgbClr val="000000"/>
                </a:solidFill>
                <a:latin typeface="Calibri"/>
              </a:rPr>
              <a:t>orde</a:t>
            </a:r>
            <a:r>
              <a:rPr sz="1200" b="0" i="0" u="none" strike="noStrike" dirty="0">
                <a:solidFill>
                  <a:srgbClr val="000000"/>
                </a:solidFill>
                <a:latin typeface="Calibri"/>
              </a:rPr>
              <a:t> die </a:t>
            </a:r>
            <a:r>
              <a:rPr sz="1200" b="0" i="0" u="none" strike="noStrike" dirty="0" err="1">
                <a:solidFill>
                  <a:srgbClr val="000000"/>
                </a:solidFill>
                <a:latin typeface="Calibri"/>
              </a:rPr>
              <a:t>te</a:t>
            </a:r>
            <a:r>
              <a:rPr sz="1200" b="0" i="0" u="none" strike="noStrike" dirty="0">
                <a:solidFill>
                  <a:srgbClr val="000000"/>
                </a:solidFill>
                <a:latin typeface="Calibri"/>
              </a:rPr>
              <a:t> </a:t>
            </a:r>
            <a:r>
              <a:rPr sz="1200" b="0" i="0" u="none" strike="noStrike" dirty="0" err="1">
                <a:solidFill>
                  <a:srgbClr val="000000"/>
                </a:solidFill>
                <a:latin typeface="Calibri"/>
              </a:rPr>
              <a:t>maken</a:t>
            </a:r>
            <a:r>
              <a:rPr sz="1200" b="0" i="0" u="none" strike="noStrike" dirty="0">
                <a:solidFill>
                  <a:srgbClr val="000000"/>
                </a:solidFill>
                <a:latin typeface="Calibri"/>
              </a:rPr>
              <a:t> </a:t>
            </a:r>
            <a:r>
              <a:rPr sz="1200" b="0" i="0" u="none" strike="noStrike" dirty="0" err="1">
                <a:solidFill>
                  <a:srgbClr val="000000"/>
                </a:solidFill>
                <a:latin typeface="Calibri"/>
              </a:rPr>
              <a:t>hebben</a:t>
            </a:r>
            <a:r>
              <a:rPr sz="1200" b="0" i="0" u="none" strike="noStrike" dirty="0">
                <a:solidFill>
                  <a:srgbClr val="000000"/>
                </a:solidFill>
                <a:latin typeface="Calibri"/>
              </a:rPr>
              <a:t> met de </a:t>
            </a:r>
            <a:r>
              <a:rPr sz="1200" b="0" i="0" u="none" strike="noStrike" dirty="0" err="1">
                <a:solidFill>
                  <a:srgbClr val="000000"/>
                </a:solidFill>
                <a:latin typeface="Calibri"/>
              </a:rPr>
              <a:t>hedendaagse</a:t>
            </a:r>
            <a:r>
              <a:rPr sz="1200" b="0" i="0" u="none" strike="noStrike" dirty="0">
                <a:solidFill>
                  <a:srgbClr val="000000"/>
                </a:solidFill>
                <a:latin typeface="Calibri"/>
              </a:rPr>
              <a:t> </a:t>
            </a:r>
            <a:r>
              <a:rPr sz="1200" b="0" i="0" u="none" strike="noStrike" dirty="0" err="1">
                <a:solidFill>
                  <a:srgbClr val="000000"/>
                </a:solidFill>
                <a:latin typeface="Calibri"/>
              </a:rPr>
              <a:t>behoefte</a:t>
            </a:r>
            <a:r>
              <a:rPr sz="1200" b="0" i="0" u="none" strike="noStrike" dirty="0">
                <a:solidFill>
                  <a:srgbClr val="000000"/>
                </a:solidFill>
                <a:latin typeface="Calibri"/>
              </a:rPr>
              <a:t> </a:t>
            </a:r>
            <a:r>
              <a:rPr sz="1200" b="0" i="0" u="none" strike="noStrike" dirty="0" err="1">
                <a:solidFill>
                  <a:srgbClr val="000000"/>
                </a:solidFill>
                <a:latin typeface="Calibri"/>
              </a:rPr>
              <a:t>aan</a:t>
            </a:r>
            <a:r>
              <a:rPr sz="1200" b="0" i="0" u="none" strike="noStrike" dirty="0">
                <a:solidFill>
                  <a:srgbClr val="000000"/>
                </a:solidFill>
                <a:latin typeface="Calibri"/>
              </a:rPr>
              <a:t> </a:t>
            </a:r>
            <a:r>
              <a:rPr sz="1200" b="0" i="0" u="none" strike="noStrike" dirty="0" err="1">
                <a:solidFill>
                  <a:srgbClr val="000000"/>
                </a:solidFill>
                <a:latin typeface="Calibri"/>
              </a:rPr>
              <a:t>een</a:t>
            </a:r>
            <a:r>
              <a:rPr sz="1200" b="0" i="0" u="none" strike="noStrike" dirty="0">
                <a:solidFill>
                  <a:srgbClr val="000000"/>
                </a:solidFill>
                <a:latin typeface="Calibri"/>
              </a:rPr>
              <a:t> </a:t>
            </a:r>
            <a:r>
              <a:rPr sz="1200" b="0" i="0" u="none" strike="noStrike" dirty="0" err="1">
                <a:solidFill>
                  <a:srgbClr val="000000"/>
                </a:solidFill>
                <a:latin typeface="Calibri"/>
              </a:rPr>
              <a:t>constructieve</a:t>
            </a:r>
            <a:r>
              <a:rPr sz="1200" b="0" i="0" u="none" strike="noStrike" dirty="0">
                <a:solidFill>
                  <a:srgbClr val="000000"/>
                </a:solidFill>
                <a:latin typeface="Calibri"/>
              </a:rPr>
              <a:t> </a:t>
            </a:r>
            <a:r>
              <a:rPr sz="1200" b="0" i="0" u="none" strike="noStrike" dirty="0" err="1">
                <a:solidFill>
                  <a:srgbClr val="000000"/>
                </a:solidFill>
                <a:latin typeface="Calibri"/>
              </a:rPr>
              <a:t>dialoog</a:t>
            </a:r>
            <a:r>
              <a:rPr sz="1200" b="0" i="0" u="none" strike="noStrike" dirty="0">
                <a:solidFill>
                  <a:srgbClr val="000000"/>
                </a:solidFill>
                <a:latin typeface="Calibri"/>
              </a:rPr>
              <a:t> </a:t>
            </a:r>
            <a:r>
              <a:rPr sz="1200" b="0" i="0" u="none" strike="noStrike" dirty="0" err="1">
                <a:solidFill>
                  <a:srgbClr val="000000"/>
                </a:solidFill>
                <a:latin typeface="Calibri"/>
              </a:rPr>
              <a:t>tussen</a:t>
            </a:r>
            <a:r>
              <a:rPr sz="1200" b="0" i="0" u="none" strike="noStrike" dirty="0">
                <a:solidFill>
                  <a:srgbClr val="000000"/>
                </a:solidFill>
                <a:latin typeface="Calibri"/>
              </a:rPr>
              <a:t> de </a:t>
            </a:r>
            <a:r>
              <a:rPr sz="1200" b="0" i="0" u="none" strike="noStrike" dirty="0" err="1">
                <a:solidFill>
                  <a:srgbClr val="000000"/>
                </a:solidFill>
                <a:latin typeface="Calibri"/>
              </a:rPr>
              <a:t>verschillende</a:t>
            </a:r>
            <a:r>
              <a:rPr sz="1200" b="0" i="0" u="none" strike="noStrike" dirty="0">
                <a:solidFill>
                  <a:srgbClr val="000000"/>
                </a:solidFill>
                <a:latin typeface="Calibri"/>
              </a:rPr>
              <a:t> </a:t>
            </a:r>
            <a:r>
              <a:rPr sz="1200" b="0" i="0" u="none" strike="noStrike" dirty="0" err="1">
                <a:solidFill>
                  <a:srgbClr val="000000"/>
                </a:solidFill>
                <a:latin typeface="Calibri"/>
              </a:rPr>
              <a:t>belangendragers</a:t>
            </a:r>
            <a:r>
              <a:rPr sz="1200" b="0" i="0" u="none" strike="noStrike" dirty="0">
                <a:solidFill>
                  <a:srgbClr val="000000"/>
                </a:solidFill>
                <a:latin typeface="Calibri"/>
              </a:rPr>
              <a:t>, met name maar </a:t>
            </a:r>
            <a:r>
              <a:rPr sz="1200" b="0" i="0" u="none" strike="noStrike" dirty="0" err="1">
                <a:solidFill>
                  <a:srgbClr val="000000"/>
                </a:solidFill>
                <a:latin typeface="Calibri"/>
              </a:rPr>
              <a:t>niet</a:t>
            </a:r>
            <a:r>
              <a:rPr sz="1200" b="0" i="0" u="none" strike="noStrike" dirty="0">
                <a:solidFill>
                  <a:srgbClr val="000000"/>
                </a:solidFill>
                <a:latin typeface="Calibri"/>
              </a:rPr>
              <a:t> </a:t>
            </a:r>
            <a:r>
              <a:rPr sz="1200" b="0" i="0" u="none" strike="noStrike" dirty="0" err="1">
                <a:solidFill>
                  <a:srgbClr val="000000"/>
                </a:solidFill>
                <a:latin typeface="Calibri"/>
              </a:rPr>
              <a:t>alleen</a:t>
            </a:r>
            <a:r>
              <a:rPr sz="1200" b="0" i="0" u="none" strike="noStrike" dirty="0">
                <a:solidFill>
                  <a:srgbClr val="000000"/>
                </a:solidFill>
                <a:latin typeface="Calibri"/>
              </a:rPr>
              <a:t>, </a:t>
            </a:r>
            <a:r>
              <a:rPr sz="1200" b="0" i="0" u="none" strike="noStrike" dirty="0" err="1">
                <a:solidFill>
                  <a:srgbClr val="000000"/>
                </a:solidFill>
                <a:latin typeface="Calibri"/>
              </a:rPr>
              <a:t>uit</a:t>
            </a:r>
            <a:r>
              <a:rPr sz="1200" b="0" i="0" u="none" strike="noStrike" dirty="0">
                <a:solidFill>
                  <a:srgbClr val="000000"/>
                </a:solidFill>
                <a:latin typeface="Calibri"/>
              </a:rPr>
              <a:t> de </a:t>
            </a:r>
            <a:r>
              <a:rPr sz="1200" b="0" i="0" u="none" strike="noStrike" dirty="0" err="1">
                <a:solidFill>
                  <a:srgbClr val="000000"/>
                </a:solidFill>
                <a:latin typeface="Calibri"/>
              </a:rPr>
              <a:t>samenleving</a:t>
            </a:r>
            <a:r>
              <a:rPr sz="1200" b="0" i="0" u="none" strike="noStrike" dirty="0">
                <a:solidFill>
                  <a:srgbClr val="000000"/>
                </a:solidFill>
                <a:latin typeface="Calibri"/>
              </a:rPr>
              <a:t>, </a:t>
            </a:r>
            <a:r>
              <a:rPr sz="1200" b="0" i="0" u="none" strike="noStrike" dirty="0" err="1">
                <a:solidFill>
                  <a:srgbClr val="000000"/>
                </a:solidFill>
                <a:latin typeface="Calibri"/>
              </a:rPr>
              <a:t>politieke</a:t>
            </a:r>
            <a:r>
              <a:rPr sz="1200" b="0" i="0" u="none" strike="noStrike" dirty="0">
                <a:solidFill>
                  <a:srgbClr val="000000"/>
                </a:solidFill>
                <a:latin typeface="Calibri"/>
              </a:rPr>
              <a:t> </a:t>
            </a:r>
            <a:r>
              <a:rPr sz="1200" b="0" i="0" u="none" strike="noStrike" dirty="0" err="1">
                <a:solidFill>
                  <a:srgbClr val="000000"/>
                </a:solidFill>
                <a:latin typeface="Calibri"/>
              </a:rPr>
              <a:t>instellingen</a:t>
            </a:r>
            <a:r>
              <a:rPr sz="1200" b="0" i="0" u="none" strike="noStrike" dirty="0">
                <a:solidFill>
                  <a:srgbClr val="000000"/>
                </a:solidFill>
                <a:latin typeface="Calibri"/>
              </a:rPr>
              <a:t>, NGO's en het </a:t>
            </a:r>
            <a:r>
              <a:rPr sz="1200" b="0" i="0" u="none" strike="noStrike" dirty="0" err="1">
                <a:solidFill>
                  <a:srgbClr val="000000"/>
                </a:solidFill>
                <a:latin typeface="Calibri"/>
              </a:rPr>
              <a:t>bedrijfsleven</a:t>
            </a:r>
            <a:r>
              <a:rPr sz="1200" b="0" i="0" u="none" strike="noStrike" dirty="0">
                <a:solidFill>
                  <a:srgbClr val="000000"/>
                </a:solidFill>
                <a:latin typeface="Calibri"/>
              </a:rPr>
              <a:t>. </a:t>
            </a:r>
            <a:r>
              <a:rPr sz="1200" b="0" i="0" u="none" strike="noStrike" dirty="0" err="1">
                <a:solidFill>
                  <a:srgbClr val="000000"/>
                </a:solidFill>
                <a:latin typeface="Calibri"/>
              </a:rPr>
              <a:t>Daarom</a:t>
            </a:r>
            <a:r>
              <a:rPr sz="1200" b="0" i="0" u="none" strike="noStrike" dirty="0">
                <a:solidFill>
                  <a:srgbClr val="000000"/>
                </a:solidFill>
                <a:latin typeface="Calibri"/>
              </a:rPr>
              <a:t> </a:t>
            </a:r>
            <a:r>
              <a:rPr sz="1200" b="0" i="0" u="none" strike="noStrike" dirty="0" err="1">
                <a:solidFill>
                  <a:srgbClr val="000000"/>
                </a:solidFill>
                <a:latin typeface="Calibri"/>
              </a:rPr>
              <a:t>heeft</a:t>
            </a:r>
            <a:r>
              <a:rPr sz="1200" b="0" i="0" u="none" strike="noStrike" dirty="0">
                <a:solidFill>
                  <a:srgbClr val="000000"/>
                </a:solidFill>
                <a:latin typeface="Calibri"/>
              </a:rPr>
              <a:t> de </a:t>
            </a:r>
            <a:r>
              <a:rPr sz="1200" b="0" i="0" u="none" strike="noStrike" dirty="0" err="1">
                <a:solidFill>
                  <a:srgbClr val="000000"/>
                </a:solidFill>
                <a:latin typeface="Calibri"/>
              </a:rPr>
              <a:t>informatiefilosofie</a:t>
            </a:r>
            <a:r>
              <a:rPr sz="1200" b="0" i="0" u="none" strike="noStrike" dirty="0">
                <a:solidFill>
                  <a:srgbClr val="000000"/>
                </a:solidFill>
                <a:latin typeface="Calibri"/>
              </a:rPr>
              <a:t> </a:t>
            </a:r>
            <a:r>
              <a:rPr sz="1200" b="0" i="0" u="none" strike="noStrike" dirty="0" err="1">
                <a:solidFill>
                  <a:srgbClr val="000000"/>
                </a:solidFill>
                <a:latin typeface="Calibri"/>
              </a:rPr>
              <a:t>effecten</a:t>
            </a:r>
            <a:r>
              <a:rPr sz="1200" b="0" i="0" u="none" strike="noStrike" dirty="0">
                <a:solidFill>
                  <a:srgbClr val="000000"/>
                </a:solidFill>
                <a:latin typeface="Calibri"/>
              </a:rPr>
              <a:t> op </a:t>
            </a:r>
            <a:r>
              <a:rPr sz="1200" b="0" i="0" u="none" strike="noStrike" dirty="0" err="1">
                <a:solidFill>
                  <a:srgbClr val="000000"/>
                </a:solidFill>
                <a:latin typeface="Calibri"/>
              </a:rPr>
              <a:t>gebieden</a:t>
            </a:r>
            <a:r>
              <a:rPr sz="1200" b="0" i="0" u="none" strike="noStrike" dirty="0">
                <a:solidFill>
                  <a:srgbClr val="000000"/>
                </a:solidFill>
                <a:latin typeface="Calibri"/>
              </a:rPr>
              <a:t> </a:t>
            </a:r>
            <a:r>
              <a:rPr sz="1200" b="0" i="0" u="none" strike="noStrike" dirty="0" err="1">
                <a:solidFill>
                  <a:srgbClr val="000000"/>
                </a:solidFill>
                <a:latin typeface="Calibri"/>
              </a:rPr>
              <a:t>als</a:t>
            </a:r>
            <a:r>
              <a:rPr sz="1200" b="0" i="0" u="none" strike="noStrike" dirty="0">
                <a:solidFill>
                  <a:srgbClr val="000000"/>
                </a:solidFill>
                <a:latin typeface="Calibri"/>
              </a:rPr>
              <a:t> </a:t>
            </a:r>
            <a:r>
              <a:rPr sz="1200" b="0" i="0" u="none" strike="noStrike" dirty="0" err="1">
                <a:solidFill>
                  <a:srgbClr val="000000"/>
                </a:solidFill>
                <a:latin typeface="Calibri"/>
              </a:rPr>
              <a:t>toegepaste</a:t>
            </a:r>
            <a:r>
              <a:rPr sz="1200" b="0" i="0" u="none" strike="noStrike" dirty="0">
                <a:solidFill>
                  <a:srgbClr val="000000"/>
                </a:solidFill>
                <a:latin typeface="Calibri"/>
              </a:rPr>
              <a:t> </a:t>
            </a:r>
            <a:r>
              <a:rPr sz="1200" b="0" i="0" u="none" strike="noStrike" dirty="0" err="1">
                <a:solidFill>
                  <a:srgbClr val="000000"/>
                </a:solidFill>
                <a:latin typeface="Calibri"/>
              </a:rPr>
              <a:t>ethiek</a:t>
            </a:r>
            <a:r>
              <a:rPr sz="1200" b="0" i="0" u="none" strike="noStrike" dirty="0">
                <a:solidFill>
                  <a:srgbClr val="000000"/>
                </a:solidFill>
                <a:latin typeface="Calibri"/>
              </a:rPr>
              <a:t>, het </a:t>
            </a:r>
            <a:r>
              <a:rPr sz="1200" b="0" i="0" u="none" strike="noStrike" dirty="0" err="1">
                <a:solidFill>
                  <a:srgbClr val="000000"/>
                </a:solidFill>
                <a:latin typeface="Calibri"/>
              </a:rPr>
              <a:t>ontwerpen</a:t>
            </a:r>
            <a:r>
              <a:rPr sz="1200" b="0" i="0" u="none" strike="noStrike" dirty="0">
                <a:solidFill>
                  <a:srgbClr val="000000"/>
                </a:solidFill>
                <a:latin typeface="Calibri"/>
              </a:rPr>
              <a:t>, </a:t>
            </a:r>
            <a:r>
              <a:rPr sz="1200" b="0" i="0" u="none" strike="noStrike" dirty="0" err="1">
                <a:solidFill>
                  <a:srgbClr val="000000"/>
                </a:solidFill>
                <a:latin typeface="Calibri"/>
              </a:rPr>
              <a:t>onderwijs</a:t>
            </a:r>
            <a:r>
              <a:rPr sz="1200" b="0" i="0" u="none" strike="noStrike" dirty="0">
                <a:solidFill>
                  <a:srgbClr val="000000"/>
                </a:solidFill>
                <a:latin typeface="Calibri"/>
              </a:rPr>
              <a:t>, </a:t>
            </a:r>
            <a:r>
              <a:rPr sz="1200" b="0" i="0" u="none" strike="noStrike" dirty="0" err="1">
                <a:solidFill>
                  <a:srgbClr val="000000"/>
                </a:solidFill>
                <a:latin typeface="Calibri"/>
              </a:rPr>
              <a:t>gezondheidszorg</a:t>
            </a:r>
            <a:r>
              <a:rPr sz="1200" b="0" i="0" u="none" strike="noStrike" dirty="0">
                <a:solidFill>
                  <a:srgbClr val="000000"/>
                </a:solidFill>
                <a:latin typeface="Calibri"/>
              </a:rPr>
              <a:t>, </a:t>
            </a:r>
            <a:r>
              <a:rPr sz="1200" b="0" i="0" u="none" strike="noStrike" dirty="0" err="1">
                <a:solidFill>
                  <a:srgbClr val="000000"/>
                </a:solidFill>
                <a:latin typeface="Calibri"/>
              </a:rPr>
              <a:t>beleidsontwikkeling</a:t>
            </a:r>
            <a:r>
              <a:rPr sz="1200" b="0" i="0" u="none" strike="noStrike" dirty="0">
                <a:solidFill>
                  <a:srgbClr val="000000"/>
                </a:solidFill>
                <a:latin typeface="Calibri"/>
              </a:rPr>
              <a:t>, </a:t>
            </a:r>
            <a:r>
              <a:rPr sz="1200" b="0" i="0" u="none" strike="noStrike" dirty="0" err="1">
                <a:solidFill>
                  <a:srgbClr val="000000"/>
                </a:solidFill>
                <a:latin typeface="Calibri"/>
              </a:rPr>
              <a:t>openbare</a:t>
            </a:r>
            <a:r>
              <a:rPr sz="1200" b="0" i="0" u="none" strike="noStrike" dirty="0">
                <a:solidFill>
                  <a:srgbClr val="000000"/>
                </a:solidFill>
                <a:latin typeface="Calibri"/>
              </a:rPr>
              <a:t> </a:t>
            </a:r>
            <a:r>
              <a:rPr sz="1200" b="0" i="0" u="none" strike="noStrike" dirty="0" err="1">
                <a:solidFill>
                  <a:srgbClr val="000000"/>
                </a:solidFill>
                <a:latin typeface="Calibri"/>
              </a:rPr>
              <a:t>orde</a:t>
            </a:r>
            <a:r>
              <a:rPr sz="1200" b="0" i="0" u="none" strike="noStrike" dirty="0">
                <a:solidFill>
                  <a:srgbClr val="000000"/>
                </a:solidFill>
                <a:latin typeface="Calibri"/>
              </a:rPr>
              <a:t> en </a:t>
            </a:r>
            <a:r>
              <a:rPr sz="1200" b="0" i="0" u="none" strike="noStrike" dirty="0" err="1">
                <a:solidFill>
                  <a:srgbClr val="000000"/>
                </a:solidFill>
                <a:latin typeface="Calibri"/>
              </a:rPr>
              <a:t>veiligheid</a:t>
            </a:r>
            <a:r>
              <a:rPr sz="1200" b="0" i="0" u="none" strike="noStrike" dirty="0">
                <a:solidFill>
                  <a:srgbClr val="000000"/>
                </a:solidFill>
                <a:latin typeface="Calibri"/>
              </a:rPr>
              <a:t> en de </a:t>
            </a:r>
            <a:r>
              <a:rPr sz="1200" b="0" i="0" u="none" strike="noStrike" dirty="0" err="1">
                <a:solidFill>
                  <a:srgbClr val="000000"/>
                </a:solidFill>
                <a:latin typeface="Calibri"/>
              </a:rPr>
              <a:t>wetenschappelijke</a:t>
            </a:r>
            <a:r>
              <a:rPr sz="1200" b="0" i="0" u="none" strike="noStrike" dirty="0">
                <a:solidFill>
                  <a:srgbClr val="000000"/>
                </a:solidFill>
                <a:latin typeface="Calibri"/>
              </a:rPr>
              <a:t> </a:t>
            </a:r>
            <a:r>
              <a:rPr sz="1200" b="0" i="0" u="none" strike="noStrike" dirty="0" err="1">
                <a:solidFill>
                  <a:srgbClr val="000000"/>
                </a:solidFill>
                <a:latin typeface="Calibri"/>
              </a:rPr>
              <a:t>praktijk</a:t>
            </a:r>
            <a:r>
              <a:rPr sz="1200" b="0" i="0" u="none" strike="noStrike" dirty="0">
                <a:solidFill>
                  <a:srgbClr val="000000"/>
                </a:solidFill>
                <a:latin typeface="Calibri"/>
              </a:rPr>
              <a:t> .</a:t>
            </a:r>
          </a:p>
          <a:p>
            <a:pPr lvl="0"/>
            <a:r>
              <a:rPr sz="1200" b="0" i="0" u="none" strike="noStrike" dirty="0" err="1">
                <a:solidFill>
                  <a:srgbClr val="000000"/>
                </a:solidFill>
                <a:latin typeface="Calibri"/>
              </a:rPr>
              <a:t>Zoals</a:t>
            </a:r>
            <a:r>
              <a:rPr sz="1200" b="0" i="0" u="none" strike="noStrike" dirty="0">
                <a:solidFill>
                  <a:srgbClr val="000000"/>
                </a:solidFill>
                <a:latin typeface="Calibri"/>
              </a:rPr>
              <a:t> </a:t>
            </a:r>
            <a:r>
              <a:rPr sz="1200" b="0" i="0" u="none" strike="noStrike" dirty="0" err="1">
                <a:solidFill>
                  <a:srgbClr val="000000"/>
                </a:solidFill>
                <a:latin typeface="Calibri"/>
              </a:rPr>
              <a:t>bij</a:t>
            </a:r>
            <a:r>
              <a:rPr sz="1200" b="0" i="0" u="none" strike="noStrike" dirty="0">
                <a:solidFill>
                  <a:srgbClr val="000000"/>
                </a:solidFill>
                <a:latin typeface="Calibri"/>
              </a:rPr>
              <a:t> de </a:t>
            </a:r>
            <a:r>
              <a:rPr sz="1200" b="0" i="0" u="none" strike="noStrike" dirty="0" err="1">
                <a:solidFill>
                  <a:srgbClr val="000000"/>
                </a:solidFill>
                <a:latin typeface="Calibri"/>
              </a:rPr>
              <a:t>andere</a:t>
            </a:r>
            <a:r>
              <a:rPr sz="1200" b="0" i="0" u="none" strike="noStrike" dirty="0">
                <a:solidFill>
                  <a:srgbClr val="000000"/>
                </a:solidFill>
                <a:latin typeface="Calibri"/>
              </a:rPr>
              <a:t> </a:t>
            </a:r>
            <a:r>
              <a:rPr sz="1200" b="0" i="0" u="none" strike="noStrike" dirty="0" err="1">
                <a:solidFill>
                  <a:srgbClr val="000000"/>
                </a:solidFill>
                <a:latin typeface="Calibri"/>
              </a:rPr>
              <a:t>terreinen</a:t>
            </a:r>
            <a:r>
              <a:rPr sz="1200" b="0" i="0" u="none" strike="noStrike" dirty="0">
                <a:solidFill>
                  <a:srgbClr val="000000"/>
                </a:solidFill>
                <a:latin typeface="Calibri"/>
              </a:rPr>
              <a:t> van de </a:t>
            </a:r>
            <a:r>
              <a:rPr sz="1200" b="0" i="0" u="none" strike="noStrike" dirty="0" err="1">
                <a:solidFill>
                  <a:srgbClr val="000000"/>
                </a:solidFill>
                <a:latin typeface="Calibri"/>
              </a:rPr>
              <a:t>filosofie</a:t>
            </a:r>
            <a:r>
              <a:rPr sz="1200" b="0" i="0" u="none" strike="noStrike" dirty="0">
                <a:solidFill>
                  <a:srgbClr val="000000"/>
                </a:solidFill>
                <a:latin typeface="Calibri"/>
              </a:rPr>
              <a:t> (</a:t>
            </a:r>
            <a:r>
              <a:rPr sz="1200" b="0" i="0" u="none" strike="noStrike" dirty="0" err="1">
                <a:solidFill>
                  <a:srgbClr val="000000"/>
                </a:solidFill>
                <a:latin typeface="Calibri"/>
              </a:rPr>
              <a:t>bijvoorbeeld</a:t>
            </a:r>
            <a:r>
              <a:rPr sz="1200" b="0" i="0" u="none" strike="noStrike" dirty="0">
                <a:solidFill>
                  <a:srgbClr val="000000"/>
                </a:solidFill>
                <a:latin typeface="Calibri"/>
              </a:rPr>
              <a:t> de </a:t>
            </a:r>
            <a:r>
              <a:rPr sz="1200" b="0" i="0" u="none" strike="noStrike" dirty="0" err="1">
                <a:solidFill>
                  <a:srgbClr val="000000"/>
                </a:solidFill>
                <a:latin typeface="Calibri"/>
              </a:rPr>
              <a:t>filosofie</a:t>
            </a:r>
            <a:r>
              <a:rPr sz="1200" b="0" i="0" u="none" strike="noStrike" dirty="0">
                <a:solidFill>
                  <a:srgbClr val="000000"/>
                </a:solidFill>
                <a:latin typeface="Calibri"/>
              </a:rPr>
              <a:t> van de </a:t>
            </a:r>
            <a:r>
              <a:rPr sz="1200" b="0" i="0" u="none" strike="noStrike" dirty="0" err="1">
                <a:solidFill>
                  <a:srgbClr val="000000"/>
                </a:solidFill>
                <a:latin typeface="Calibri"/>
              </a:rPr>
              <a:t>taal</a:t>
            </a:r>
            <a:r>
              <a:rPr sz="1200" b="0" i="0" u="none" strike="noStrike" dirty="0">
                <a:solidFill>
                  <a:srgbClr val="000000"/>
                </a:solidFill>
                <a:latin typeface="Calibri"/>
              </a:rPr>
              <a:t>, het </a:t>
            </a:r>
            <a:r>
              <a:rPr sz="1200" b="0" i="0" u="none" strike="noStrike" dirty="0" err="1">
                <a:solidFill>
                  <a:srgbClr val="000000"/>
                </a:solidFill>
                <a:latin typeface="Calibri"/>
              </a:rPr>
              <a:t>denken</a:t>
            </a:r>
            <a:r>
              <a:rPr sz="1200" b="0" i="0" u="none" strike="noStrike" dirty="0">
                <a:solidFill>
                  <a:srgbClr val="000000"/>
                </a:solidFill>
                <a:latin typeface="Calibri"/>
              </a:rPr>
              <a:t>, de </a:t>
            </a:r>
            <a:r>
              <a:rPr sz="1200" b="0" i="0" u="none" strike="noStrike" dirty="0" err="1">
                <a:solidFill>
                  <a:srgbClr val="000000"/>
                </a:solidFill>
                <a:latin typeface="Calibri"/>
              </a:rPr>
              <a:t>techniek</a:t>
            </a:r>
            <a:r>
              <a:rPr sz="1200" b="0" i="0" u="none" strike="noStrike" dirty="0">
                <a:solidFill>
                  <a:srgbClr val="000000"/>
                </a:solidFill>
                <a:latin typeface="Calibri"/>
              </a:rPr>
              <a:t>, </a:t>
            </a:r>
            <a:r>
              <a:rPr sz="1200" b="0" i="0" u="none" strike="noStrike" dirty="0" err="1">
                <a:solidFill>
                  <a:srgbClr val="000000"/>
                </a:solidFill>
                <a:latin typeface="Calibri"/>
              </a:rPr>
              <a:t>enz</a:t>
            </a:r>
            <a:r>
              <a:rPr sz="1200" b="0" i="0" u="none" strike="noStrike" dirty="0">
                <a:solidFill>
                  <a:srgbClr val="000000"/>
                </a:solidFill>
                <a:latin typeface="Calibri"/>
              </a:rPr>
              <a:t>.), </a:t>
            </a:r>
            <a:r>
              <a:rPr sz="1200" b="0" i="0" u="none" strike="noStrike" dirty="0" err="1">
                <a:solidFill>
                  <a:srgbClr val="000000"/>
                </a:solidFill>
                <a:latin typeface="Calibri"/>
              </a:rPr>
              <a:t>heeft</a:t>
            </a:r>
            <a:r>
              <a:rPr sz="1200" b="0" i="0" u="none" strike="noStrike" dirty="0">
                <a:solidFill>
                  <a:srgbClr val="000000"/>
                </a:solidFill>
                <a:latin typeface="Calibri"/>
              </a:rPr>
              <a:t> de </a:t>
            </a:r>
            <a:r>
              <a:rPr sz="1200" b="0" i="0" u="none" strike="noStrike" dirty="0" err="1">
                <a:solidFill>
                  <a:srgbClr val="000000"/>
                </a:solidFill>
                <a:latin typeface="Calibri"/>
              </a:rPr>
              <a:t>informatiefilosofie</a:t>
            </a:r>
            <a:r>
              <a:rPr sz="1200" b="0" i="0" u="none" strike="noStrike" dirty="0">
                <a:solidFill>
                  <a:srgbClr val="000000"/>
                </a:solidFill>
                <a:latin typeface="Calibri"/>
              </a:rPr>
              <a:t> </a:t>
            </a:r>
            <a:r>
              <a:rPr sz="1200" b="0" i="0" u="none" strike="noStrike" dirty="0" err="1">
                <a:solidFill>
                  <a:srgbClr val="000000"/>
                </a:solidFill>
                <a:latin typeface="Calibri"/>
              </a:rPr>
              <a:t>een</a:t>
            </a:r>
            <a:r>
              <a:rPr sz="1200" b="0" i="0" u="none" strike="noStrike" dirty="0">
                <a:solidFill>
                  <a:srgbClr val="000000"/>
                </a:solidFill>
                <a:latin typeface="Calibri"/>
              </a:rPr>
              <a:t> breed spectrum van </a:t>
            </a:r>
            <a:r>
              <a:rPr sz="1200" b="0" i="0" u="none" strike="noStrike" dirty="0" err="1">
                <a:solidFill>
                  <a:srgbClr val="000000"/>
                </a:solidFill>
                <a:latin typeface="Calibri"/>
              </a:rPr>
              <a:t>onderwerpen</a:t>
            </a:r>
            <a:r>
              <a:rPr sz="1200" b="0" i="0" u="none" strike="noStrike" dirty="0">
                <a:solidFill>
                  <a:srgbClr val="000000"/>
                </a:solidFill>
                <a:latin typeface="Calibri"/>
              </a:rPr>
              <a:t> </a:t>
            </a:r>
            <a:r>
              <a:rPr sz="1200" b="0" i="0" u="none" strike="noStrike" dirty="0" err="1">
                <a:solidFill>
                  <a:srgbClr val="000000"/>
                </a:solidFill>
                <a:latin typeface="Calibri"/>
              </a:rPr>
              <a:t>zoals</a:t>
            </a:r>
            <a:r>
              <a:rPr sz="1200" b="0" i="0" u="none" strike="noStrike" dirty="0">
                <a:solidFill>
                  <a:srgbClr val="000000"/>
                </a:solidFill>
                <a:latin typeface="Calibri"/>
              </a:rPr>
              <a:t> </a:t>
            </a:r>
            <a:r>
              <a:rPr sz="1200" b="0" i="0" u="none" strike="noStrike" dirty="0" err="1">
                <a:solidFill>
                  <a:srgbClr val="000000"/>
                </a:solidFill>
                <a:latin typeface="Calibri"/>
              </a:rPr>
              <a:t>epistemologie</a:t>
            </a:r>
            <a:r>
              <a:rPr sz="1200" b="0" i="0" u="none" strike="noStrike" dirty="0">
                <a:solidFill>
                  <a:srgbClr val="000000"/>
                </a:solidFill>
                <a:latin typeface="Calibri"/>
              </a:rPr>
              <a:t>, </a:t>
            </a:r>
            <a:r>
              <a:rPr sz="1200" b="0" i="0" u="none" strike="noStrike" dirty="0" err="1">
                <a:solidFill>
                  <a:srgbClr val="000000"/>
                </a:solidFill>
                <a:latin typeface="Calibri"/>
              </a:rPr>
              <a:t>ethiek</a:t>
            </a:r>
            <a:r>
              <a:rPr sz="1200" b="0" i="0" u="none" strike="noStrike" dirty="0">
                <a:solidFill>
                  <a:srgbClr val="000000"/>
                </a:solidFill>
                <a:latin typeface="Calibri"/>
              </a:rPr>
              <a:t>, </a:t>
            </a:r>
            <a:r>
              <a:rPr sz="1200" b="0" i="0" u="none" strike="noStrike" dirty="0" err="1">
                <a:solidFill>
                  <a:srgbClr val="000000"/>
                </a:solidFill>
                <a:latin typeface="Calibri"/>
              </a:rPr>
              <a:t>logica</a:t>
            </a:r>
            <a:r>
              <a:rPr sz="1200" b="0" i="0" u="none" strike="noStrike" dirty="0">
                <a:solidFill>
                  <a:srgbClr val="000000"/>
                </a:solidFill>
                <a:latin typeface="Calibri"/>
              </a:rPr>
              <a:t>, </a:t>
            </a:r>
            <a:r>
              <a:rPr sz="1200" b="0" i="0" u="none" strike="noStrike" dirty="0" err="1">
                <a:solidFill>
                  <a:srgbClr val="000000"/>
                </a:solidFill>
                <a:latin typeface="Calibri"/>
              </a:rPr>
              <a:t>metafysica</a:t>
            </a:r>
            <a:r>
              <a:rPr sz="1200" b="0" i="0" u="none" strike="noStrike" dirty="0">
                <a:solidFill>
                  <a:srgbClr val="000000"/>
                </a:solidFill>
                <a:latin typeface="Calibri"/>
              </a:rPr>
              <a:t>, </a:t>
            </a:r>
            <a:r>
              <a:rPr sz="1200" b="0" i="0" u="none" strike="noStrike" dirty="0" err="1">
                <a:solidFill>
                  <a:srgbClr val="000000"/>
                </a:solidFill>
                <a:latin typeface="Calibri"/>
              </a:rPr>
              <a:t>politieke</a:t>
            </a:r>
            <a:r>
              <a:rPr sz="1200" b="0" i="0" u="none" strike="noStrike" dirty="0">
                <a:solidFill>
                  <a:srgbClr val="000000"/>
                </a:solidFill>
                <a:latin typeface="Calibri"/>
              </a:rPr>
              <a:t> </a:t>
            </a:r>
            <a:r>
              <a:rPr sz="1200" b="0" i="0" u="none" strike="noStrike" dirty="0" err="1">
                <a:solidFill>
                  <a:srgbClr val="000000"/>
                </a:solidFill>
                <a:latin typeface="Calibri"/>
              </a:rPr>
              <a:t>filosofie</a:t>
            </a:r>
            <a:r>
              <a:rPr sz="1200" b="0" i="0" u="none" strike="noStrike" dirty="0">
                <a:solidFill>
                  <a:srgbClr val="000000"/>
                </a:solidFill>
                <a:latin typeface="Calibri"/>
              </a:rPr>
              <a:t>, de </a:t>
            </a:r>
            <a:r>
              <a:rPr sz="1200" b="0" i="0" u="none" strike="noStrike" dirty="0" err="1">
                <a:solidFill>
                  <a:srgbClr val="000000"/>
                </a:solidFill>
                <a:latin typeface="Calibri"/>
              </a:rPr>
              <a:t>filosofie</a:t>
            </a:r>
            <a:r>
              <a:rPr sz="1200" b="0" i="0" u="none" strike="noStrike" dirty="0">
                <a:solidFill>
                  <a:srgbClr val="000000"/>
                </a:solidFill>
                <a:latin typeface="Calibri"/>
              </a:rPr>
              <a:t> van de </a:t>
            </a:r>
            <a:r>
              <a:rPr sz="1200" b="0" i="0" u="none" strike="noStrike" dirty="0" err="1">
                <a:solidFill>
                  <a:srgbClr val="000000"/>
                </a:solidFill>
                <a:latin typeface="Calibri"/>
              </a:rPr>
              <a:t>kunstmatige</a:t>
            </a:r>
            <a:r>
              <a:rPr sz="1200" b="0" i="0" u="none" strike="noStrike" dirty="0">
                <a:solidFill>
                  <a:srgbClr val="000000"/>
                </a:solidFill>
                <a:latin typeface="Calibri"/>
              </a:rPr>
              <a:t> </a:t>
            </a:r>
            <a:r>
              <a:rPr sz="1200" b="0" i="0" u="none" strike="noStrike" dirty="0" err="1">
                <a:solidFill>
                  <a:srgbClr val="000000"/>
                </a:solidFill>
                <a:latin typeface="Calibri"/>
              </a:rPr>
              <a:t>intelligentie</a:t>
            </a:r>
            <a:r>
              <a:rPr sz="1200" b="0" i="0" u="none" strike="noStrike" dirty="0">
                <a:solidFill>
                  <a:srgbClr val="000000"/>
                </a:solidFill>
                <a:latin typeface="Calibri"/>
              </a:rPr>
              <a:t>, de </a:t>
            </a:r>
            <a:r>
              <a:rPr sz="1200" b="0" i="0" u="none" strike="noStrike" dirty="0" err="1">
                <a:solidFill>
                  <a:srgbClr val="000000"/>
                </a:solidFill>
                <a:latin typeface="Calibri"/>
              </a:rPr>
              <a:t>taalfilosofie</a:t>
            </a:r>
            <a:r>
              <a:rPr sz="1200" b="0" i="0" u="none" strike="noStrike" dirty="0">
                <a:solidFill>
                  <a:srgbClr val="000000"/>
                </a:solidFill>
                <a:latin typeface="Calibri"/>
              </a:rPr>
              <a:t>, de </a:t>
            </a:r>
            <a:r>
              <a:rPr sz="1200" b="0" i="0" u="none" strike="noStrike" dirty="0" err="1">
                <a:solidFill>
                  <a:srgbClr val="000000"/>
                </a:solidFill>
                <a:latin typeface="Calibri"/>
              </a:rPr>
              <a:t>filosofie</a:t>
            </a:r>
            <a:r>
              <a:rPr sz="1200" b="0" i="0" u="none" strike="noStrike" dirty="0">
                <a:solidFill>
                  <a:srgbClr val="000000"/>
                </a:solidFill>
                <a:latin typeface="Calibri"/>
              </a:rPr>
              <a:t> van het </a:t>
            </a:r>
            <a:r>
              <a:rPr sz="1200" b="0" i="0" u="none" strike="noStrike" dirty="0" err="1">
                <a:solidFill>
                  <a:srgbClr val="000000"/>
                </a:solidFill>
                <a:latin typeface="Calibri"/>
              </a:rPr>
              <a:t>recht</a:t>
            </a:r>
            <a:r>
              <a:rPr sz="1200" b="0" i="0" u="none" strike="noStrike" dirty="0">
                <a:solidFill>
                  <a:srgbClr val="000000"/>
                </a:solidFill>
                <a:latin typeface="Calibri"/>
              </a:rPr>
              <a:t>, </a:t>
            </a:r>
            <a:r>
              <a:rPr sz="1200" b="0" i="0" u="none" strike="noStrike" dirty="0" err="1">
                <a:solidFill>
                  <a:srgbClr val="000000"/>
                </a:solidFill>
                <a:latin typeface="Calibri"/>
              </a:rPr>
              <a:t>wetenschapsfilosofie</a:t>
            </a:r>
            <a:r>
              <a:rPr sz="1200" b="0" i="0" u="none" strike="noStrike" dirty="0">
                <a:solidFill>
                  <a:srgbClr val="000000"/>
                </a:solidFill>
                <a:latin typeface="Calibri"/>
              </a:rPr>
              <a:t> en de </a:t>
            </a:r>
            <a:r>
              <a:rPr sz="1200" b="0" i="0" u="none" strike="noStrike" dirty="0" err="1">
                <a:solidFill>
                  <a:srgbClr val="000000"/>
                </a:solidFill>
                <a:latin typeface="Calibri"/>
              </a:rPr>
              <a:t>filosofie</a:t>
            </a:r>
            <a:r>
              <a:rPr sz="1200" b="0" i="0" u="none" strike="noStrike" dirty="0">
                <a:solidFill>
                  <a:srgbClr val="000000"/>
                </a:solidFill>
                <a:latin typeface="Calibri"/>
              </a:rPr>
              <a:t> van de </a:t>
            </a:r>
            <a:r>
              <a:rPr sz="1200" b="0" i="0" u="none" strike="noStrike" dirty="0" err="1">
                <a:solidFill>
                  <a:srgbClr val="000000"/>
                </a:solidFill>
                <a:latin typeface="Calibri"/>
              </a:rPr>
              <a:t>geest</a:t>
            </a:r>
            <a:r>
              <a:rPr sz="1200" b="0" i="0" u="none" strike="noStrike" dirty="0">
                <a:solidFill>
                  <a:srgbClr val="000000"/>
                </a:solidFill>
                <a:latin typeface="Calibri"/>
              </a:rPr>
              <a:t>.</a:t>
            </a:r>
          </a:p>
          <a:p>
            <a:pPr lvl="0"/>
            <a:r>
              <a:rPr sz="1200" b="0" i="0" u="none" strike="noStrike" dirty="0" err="1">
                <a:solidFill>
                  <a:srgbClr val="000000"/>
                </a:solidFill>
                <a:latin typeface="Calibri"/>
              </a:rPr>
              <a:t>Een</a:t>
            </a:r>
            <a:r>
              <a:rPr sz="1200" b="0" i="0" u="none" strike="noStrike" dirty="0">
                <a:solidFill>
                  <a:srgbClr val="000000"/>
                </a:solidFill>
                <a:latin typeface="Calibri"/>
              </a:rPr>
              <a:t> </a:t>
            </a:r>
            <a:r>
              <a:rPr sz="1200" b="0" i="0" u="none" strike="noStrike" dirty="0" err="1">
                <a:solidFill>
                  <a:srgbClr val="000000"/>
                </a:solidFill>
                <a:latin typeface="Calibri"/>
              </a:rPr>
              <a:t>aantal</a:t>
            </a:r>
            <a:r>
              <a:rPr sz="1200" b="0" i="0" u="none" strike="noStrike" dirty="0">
                <a:solidFill>
                  <a:srgbClr val="000000"/>
                </a:solidFill>
                <a:latin typeface="Calibri"/>
              </a:rPr>
              <a:t> </a:t>
            </a:r>
            <a:r>
              <a:rPr sz="1200" b="0" i="0" u="none" strike="noStrike" dirty="0" err="1">
                <a:solidFill>
                  <a:srgbClr val="000000"/>
                </a:solidFill>
                <a:latin typeface="Calibri"/>
              </a:rPr>
              <a:t>voorbeelden</a:t>
            </a:r>
            <a:r>
              <a:rPr sz="1200" b="0" i="0" u="none" strike="noStrike" dirty="0">
                <a:solidFill>
                  <a:srgbClr val="000000"/>
                </a:solidFill>
                <a:latin typeface="Calibri"/>
              </a:rPr>
              <a:t> van </a:t>
            </a:r>
            <a:r>
              <a:rPr sz="1200" b="0" i="0" u="none" strike="noStrike" dirty="0" err="1">
                <a:solidFill>
                  <a:srgbClr val="000000"/>
                </a:solidFill>
                <a:latin typeface="Calibri"/>
              </a:rPr>
              <a:t>onderwerpen</a:t>
            </a:r>
            <a:r>
              <a:rPr sz="1200" b="0" i="0" u="none" strike="noStrike" dirty="0">
                <a:solidFill>
                  <a:srgbClr val="000000"/>
                </a:solidFill>
                <a:latin typeface="Calibri"/>
              </a:rPr>
              <a:t> die </a:t>
            </a:r>
            <a:r>
              <a:rPr sz="1200" b="0" i="0" u="none" strike="noStrike" dirty="0" err="1">
                <a:solidFill>
                  <a:srgbClr val="000000"/>
                </a:solidFill>
                <a:latin typeface="Calibri"/>
              </a:rPr>
              <a:t>onderdeel</a:t>
            </a:r>
            <a:r>
              <a:rPr sz="1200" b="0" i="0" u="none" strike="noStrike" dirty="0">
                <a:solidFill>
                  <a:srgbClr val="000000"/>
                </a:solidFill>
                <a:latin typeface="Calibri"/>
              </a:rPr>
              <a:t> van </a:t>
            </a:r>
            <a:r>
              <a:rPr sz="1200" b="0" i="0" u="none" strike="noStrike" dirty="0" err="1">
                <a:solidFill>
                  <a:srgbClr val="000000"/>
                </a:solidFill>
                <a:latin typeface="Calibri"/>
              </a:rPr>
              <a:t>deze</a:t>
            </a:r>
            <a:r>
              <a:rPr sz="1200" b="0" i="0" u="none" strike="noStrike" dirty="0">
                <a:solidFill>
                  <a:srgbClr val="000000"/>
                </a:solidFill>
                <a:latin typeface="Calibri"/>
              </a:rPr>
              <a:t> </a:t>
            </a:r>
            <a:r>
              <a:rPr sz="1200" b="0" i="0" u="none" strike="noStrike" dirty="0" err="1">
                <a:solidFill>
                  <a:srgbClr val="000000"/>
                </a:solidFill>
                <a:latin typeface="Calibri"/>
              </a:rPr>
              <a:t>filosofie</a:t>
            </a:r>
            <a:r>
              <a:rPr sz="1200" b="0" i="0" u="none" strike="noStrike" dirty="0">
                <a:solidFill>
                  <a:srgbClr val="000000"/>
                </a:solidFill>
                <a:latin typeface="Calibri"/>
              </a:rPr>
              <a:t> </a:t>
            </a:r>
            <a:r>
              <a:rPr sz="1200" b="0" i="0" u="none" strike="noStrike" dirty="0" err="1">
                <a:solidFill>
                  <a:srgbClr val="000000"/>
                </a:solidFill>
                <a:latin typeface="Calibri"/>
              </a:rPr>
              <a:t>zijn</a:t>
            </a:r>
            <a:r>
              <a:rPr sz="1200" b="0" i="0" u="none" strike="noStrike" dirty="0">
                <a:solidFill>
                  <a:srgbClr val="000000"/>
                </a:solidFill>
                <a:latin typeface="Calibri"/>
              </a:rPr>
              <a:t>:</a:t>
            </a:r>
          </a:p>
          <a:p>
            <a:pPr lvl="0"/>
            <a:r>
              <a:rPr sz="1200" b="0" i="0" u="none" strike="noStrike" dirty="0">
                <a:solidFill>
                  <a:srgbClr val="000000"/>
                </a:solidFill>
                <a:latin typeface="Calibri"/>
              </a:rPr>
              <a:t>het </a:t>
            </a:r>
            <a:r>
              <a:rPr sz="1200" b="0" i="0" u="none" strike="noStrike" dirty="0" err="1">
                <a:solidFill>
                  <a:srgbClr val="000000"/>
                </a:solidFill>
                <a:latin typeface="Calibri"/>
              </a:rPr>
              <a:t>karakter</a:t>
            </a:r>
            <a:r>
              <a:rPr sz="1200" b="0" i="0" u="none" strike="noStrike" dirty="0">
                <a:solidFill>
                  <a:srgbClr val="000000"/>
                </a:solidFill>
                <a:latin typeface="Calibri"/>
              </a:rPr>
              <a:t> van </a:t>
            </a:r>
            <a:r>
              <a:rPr sz="1200" b="0" i="0" u="none" strike="noStrike" dirty="0" err="1">
                <a:solidFill>
                  <a:srgbClr val="000000"/>
                </a:solidFill>
                <a:latin typeface="Calibri"/>
              </a:rPr>
              <a:t>informatie</a:t>
            </a:r>
            <a:r>
              <a:rPr sz="1200" b="0" i="0" u="none" strike="noStrike" dirty="0">
                <a:solidFill>
                  <a:srgbClr val="000000"/>
                </a:solidFill>
                <a:latin typeface="Calibri"/>
              </a:rPr>
              <a:t>,</a:t>
            </a:r>
          </a:p>
          <a:p>
            <a:pPr lvl="0"/>
            <a:r>
              <a:rPr sz="1200" b="0" i="0" u="none" strike="noStrike" dirty="0">
                <a:solidFill>
                  <a:srgbClr val="000000"/>
                </a:solidFill>
                <a:latin typeface="Calibri"/>
              </a:rPr>
              <a:t>de </a:t>
            </a:r>
            <a:r>
              <a:rPr sz="1200" b="0" i="0" u="none" strike="noStrike" dirty="0" err="1">
                <a:solidFill>
                  <a:srgbClr val="000000"/>
                </a:solidFill>
                <a:latin typeface="Calibri"/>
              </a:rPr>
              <a:t>de</a:t>
            </a:r>
            <a:r>
              <a:rPr sz="1200" b="0" i="0" u="none" strike="noStrike" dirty="0">
                <a:solidFill>
                  <a:srgbClr val="000000"/>
                </a:solidFill>
                <a:latin typeface="Calibri"/>
              </a:rPr>
              <a:t> </a:t>
            </a:r>
            <a:r>
              <a:rPr sz="1200" b="0" i="0" u="none" strike="noStrike" dirty="0" err="1">
                <a:solidFill>
                  <a:srgbClr val="000000"/>
                </a:solidFill>
                <a:latin typeface="Calibri"/>
              </a:rPr>
              <a:t>manier</a:t>
            </a:r>
            <a:r>
              <a:rPr sz="1200" b="0" i="0" u="none" strike="noStrike" dirty="0">
                <a:solidFill>
                  <a:srgbClr val="000000"/>
                </a:solidFill>
                <a:latin typeface="Calibri"/>
              </a:rPr>
              <a:t> van </a:t>
            </a:r>
            <a:r>
              <a:rPr sz="1200" b="0" i="0" u="none" strike="noStrike" dirty="0" err="1">
                <a:solidFill>
                  <a:srgbClr val="000000"/>
                </a:solidFill>
                <a:latin typeface="Calibri"/>
              </a:rPr>
              <a:t>informatieverwerking</a:t>
            </a:r>
            <a:r>
              <a:rPr sz="1200" b="0" i="0" u="none" strike="noStrike" dirty="0">
                <a:solidFill>
                  <a:srgbClr val="000000"/>
                </a:solidFill>
                <a:latin typeface="Calibri"/>
              </a:rPr>
              <a:t>,</a:t>
            </a:r>
          </a:p>
          <a:p>
            <a:pPr lvl="0"/>
            <a:r>
              <a:rPr sz="1200" b="0" i="0" u="none" strike="noStrike" dirty="0">
                <a:solidFill>
                  <a:srgbClr val="000000"/>
                </a:solidFill>
                <a:latin typeface="Calibri"/>
              </a:rPr>
              <a:t>de </a:t>
            </a:r>
            <a:r>
              <a:rPr sz="1200" b="0" i="0" u="none" strike="noStrike" dirty="0" err="1">
                <a:solidFill>
                  <a:srgbClr val="000000"/>
                </a:solidFill>
                <a:latin typeface="Calibri"/>
              </a:rPr>
              <a:t>relatie</a:t>
            </a:r>
            <a:r>
              <a:rPr sz="1200" b="0" i="0" u="none" strike="noStrike" dirty="0">
                <a:solidFill>
                  <a:srgbClr val="000000"/>
                </a:solidFill>
                <a:latin typeface="Calibri"/>
              </a:rPr>
              <a:t> </a:t>
            </a:r>
            <a:r>
              <a:rPr sz="1200" b="0" i="0" u="none" strike="noStrike" dirty="0" err="1">
                <a:solidFill>
                  <a:srgbClr val="000000"/>
                </a:solidFill>
                <a:latin typeface="Calibri"/>
              </a:rPr>
              <a:t>tussen</a:t>
            </a:r>
            <a:endParaRPr sz="1200" b="0" i="0" u="none" strike="noStrike" dirty="0">
              <a:solidFill>
                <a:srgbClr val="000000"/>
              </a:solidFill>
              <a:latin typeface="Calibri"/>
            </a:endParaRPr>
          </a:p>
          <a:p>
            <a:pPr lvl="1"/>
            <a:r>
              <a:rPr sz="1200" b="0" i="0" u="none" strike="noStrike" dirty="0" err="1">
                <a:solidFill>
                  <a:srgbClr val="000000"/>
                </a:solidFill>
                <a:latin typeface="Calibri"/>
              </a:rPr>
              <a:t>informatie</a:t>
            </a:r>
            <a:r>
              <a:rPr sz="1200" b="0" i="0" u="none" strike="noStrike" dirty="0">
                <a:solidFill>
                  <a:srgbClr val="000000"/>
                </a:solidFill>
                <a:latin typeface="Calibri"/>
              </a:rPr>
              <a:t>, </a:t>
            </a:r>
            <a:r>
              <a:rPr sz="1200" b="0" i="0" u="none" strike="noStrike" dirty="0" err="1">
                <a:solidFill>
                  <a:srgbClr val="000000"/>
                </a:solidFill>
                <a:latin typeface="Calibri"/>
              </a:rPr>
              <a:t>kennis</a:t>
            </a:r>
            <a:r>
              <a:rPr sz="1200" b="0" i="0" u="none" strike="noStrike" dirty="0">
                <a:solidFill>
                  <a:srgbClr val="000000"/>
                </a:solidFill>
                <a:latin typeface="Calibri"/>
              </a:rPr>
              <a:t> en </a:t>
            </a:r>
            <a:r>
              <a:rPr sz="1200" b="0" i="0" u="none" strike="noStrike" dirty="0" err="1">
                <a:solidFill>
                  <a:srgbClr val="000000"/>
                </a:solidFill>
                <a:latin typeface="Calibri"/>
              </a:rPr>
              <a:t>betekenis</a:t>
            </a:r>
            <a:r>
              <a:rPr sz="1200" b="0" i="0" u="none" strike="noStrike" dirty="0">
                <a:solidFill>
                  <a:srgbClr val="000000"/>
                </a:solidFill>
                <a:latin typeface="Calibri"/>
              </a:rPr>
              <a:t>,</a:t>
            </a:r>
          </a:p>
          <a:p>
            <a:pPr lvl="1"/>
            <a:r>
              <a:rPr sz="1200" b="0" i="0" u="none" strike="noStrike" dirty="0" err="1">
                <a:solidFill>
                  <a:srgbClr val="000000"/>
                </a:solidFill>
                <a:latin typeface="Calibri"/>
              </a:rPr>
              <a:t>informatie</a:t>
            </a:r>
            <a:r>
              <a:rPr sz="1200" b="0" i="0" u="none" strike="noStrike" dirty="0">
                <a:solidFill>
                  <a:srgbClr val="000000"/>
                </a:solidFill>
                <a:latin typeface="Calibri"/>
              </a:rPr>
              <a:t> en het </a:t>
            </a:r>
            <a:r>
              <a:rPr sz="1200" b="0" i="0" u="none" strike="noStrike" dirty="0" err="1">
                <a:solidFill>
                  <a:srgbClr val="000000"/>
                </a:solidFill>
                <a:latin typeface="Calibri"/>
              </a:rPr>
              <a:t>geestelijk</a:t>
            </a:r>
            <a:r>
              <a:rPr sz="1200" b="0" i="0" u="none" strike="noStrike" dirty="0">
                <a:solidFill>
                  <a:srgbClr val="000000"/>
                </a:solidFill>
                <a:latin typeface="Calibri"/>
              </a:rPr>
              <a:t> </a:t>
            </a:r>
            <a:r>
              <a:rPr sz="1200" b="0" i="0" u="none" strike="noStrike" dirty="0" err="1">
                <a:solidFill>
                  <a:srgbClr val="000000"/>
                </a:solidFill>
                <a:latin typeface="Calibri"/>
              </a:rPr>
              <a:t>leven</a:t>
            </a:r>
            <a:r>
              <a:rPr sz="1200" b="0" i="0" u="none" strike="noStrike" dirty="0">
                <a:solidFill>
                  <a:srgbClr val="000000"/>
                </a:solidFill>
                <a:latin typeface="Calibri"/>
              </a:rPr>
              <a:t>,</a:t>
            </a:r>
          </a:p>
          <a:p>
            <a:pPr lvl="1"/>
            <a:r>
              <a:rPr sz="1200" b="0" i="0" u="none" strike="noStrike" dirty="0" err="1">
                <a:solidFill>
                  <a:srgbClr val="000000"/>
                </a:solidFill>
                <a:latin typeface="Calibri"/>
              </a:rPr>
              <a:t>informatie</a:t>
            </a:r>
            <a:r>
              <a:rPr sz="1200" b="0" i="0" u="none" strike="noStrike" dirty="0">
                <a:solidFill>
                  <a:srgbClr val="000000"/>
                </a:solidFill>
                <a:latin typeface="Calibri"/>
              </a:rPr>
              <a:t> en de </a:t>
            </a:r>
            <a:r>
              <a:rPr sz="1200" b="0" i="0" u="none" strike="noStrike" dirty="0" err="1">
                <a:solidFill>
                  <a:srgbClr val="000000"/>
                </a:solidFill>
                <a:latin typeface="Calibri"/>
              </a:rPr>
              <a:t>interpretatie</a:t>
            </a:r>
            <a:r>
              <a:rPr sz="1200" b="0" i="0" u="none" strike="noStrike" dirty="0">
                <a:solidFill>
                  <a:srgbClr val="000000"/>
                </a:solidFill>
                <a:latin typeface="Calibri"/>
              </a:rPr>
              <a:t> van de </a:t>
            </a:r>
            <a:r>
              <a:rPr sz="1200" b="0" i="0" u="none" strike="noStrike" dirty="0" err="1">
                <a:solidFill>
                  <a:srgbClr val="000000"/>
                </a:solidFill>
                <a:latin typeface="Calibri"/>
              </a:rPr>
              <a:t>werkelijkheid</a:t>
            </a:r>
            <a:r>
              <a:rPr sz="1200" b="0" i="0" u="none" strike="noStrike" dirty="0">
                <a:solidFill>
                  <a:srgbClr val="000000"/>
                </a:solidFill>
                <a:latin typeface="Calibri"/>
              </a:rPr>
              <a:t>,</a:t>
            </a:r>
          </a:p>
          <a:p>
            <a:pPr lvl="0"/>
            <a:r>
              <a:rPr sz="1200" b="0" i="0" u="none" strike="noStrike" dirty="0">
                <a:solidFill>
                  <a:srgbClr val="000000"/>
                </a:solidFill>
                <a:latin typeface="Calibri"/>
              </a:rPr>
              <a:t>de </a:t>
            </a:r>
            <a:r>
              <a:rPr sz="1200" b="0" i="0" u="none" strike="noStrike" dirty="0" err="1">
                <a:solidFill>
                  <a:srgbClr val="000000"/>
                </a:solidFill>
                <a:latin typeface="Calibri"/>
              </a:rPr>
              <a:t>waarde</a:t>
            </a:r>
            <a:r>
              <a:rPr sz="1200" b="0" i="0" u="none" strike="noStrike" dirty="0">
                <a:solidFill>
                  <a:srgbClr val="000000"/>
                </a:solidFill>
                <a:latin typeface="Calibri"/>
              </a:rPr>
              <a:t> van </a:t>
            </a:r>
            <a:r>
              <a:rPr sz="1200" b="0" i="0" u="none" strike="noStrike" dirty="0" err="1">
                <a:solidFill>
                  <a:srgbClr val="000000"/>
                </a:solidFill>
                <a:latin typeface="Calibri"/>
              </a:rPr>
              <a:t>informatie</a:t>
            </a:r>
            <a:r>
              <a:rPr sz="1200" b="0" i="0" u="none" strike="noStrike" dirty="0">
                <a:solidFill>
                  <a:srgbClr val="000000"/>
                </a:solidFill>
                <a:latin typeface="Calibri"/>
              </a:rPr>
              <a:t>, en</a:t>
            </a:r>
          </a:p>
          <a:p>
            <a:pPr lvl="0"/>
            <a:r>
              <a:rPr sz="1200" b="0" i="0" u="none" strike="noStrike" dirty="0">
                <a:solidFill>
                  <a:srgbClr val="000000"/>
                </a:solidFill>
                <a:latin typeface="Calibri"/>
              </a:rPr>
              <a:t>de </a:t>
            </a:r>
            <a:r>
              <a:rPr sz="1200" b="0" i="0" u="none" strike="noStrike" dirty="0" err="1">
                <a:solidFill>
                  <a:srgbClr val="000000"/>
                </a:solidFill>
                <a:latin typeface="Calibri"/>
              </a:rPr>
              <a:t>rol</a:t>
            </a:r>
            <a:r>
              <a:rPr sz="1200" b="0" i="0" u="none" strike="noStrike" dirty="0">
                <a:solidFill>
                  <a:srgbClr val="000000"/>
                </a:solidFill>
                <a:latin typeface="Calibri"/>
              </a:rPr>
              <a:t> van </a:t>
            </a:r>
            <a:r>
              <a:rPr sz="1200" b="0" i="0" u="none" strike="noStrike" dirty="0" err="1">
                <a:solidFill>
                  <a:srgbClr val="000000"/>
                </a:solidFill>
                <a:latin typeface="Calibri"/>
              </a:rPr>
              <a:t>informatie</a:t>
            </a:r>
            <a:r>
              <a:rPr sz="1200" b="0" i="0" u="none" strike="noStrike" dirty="0">
                <a:solidFill>
                  <a:srgbClr val="000000"/>
                </a:solidFill>
                <a:latin typeface="Calibri"/>
              </a:rPr>
              <a:t> in de </a:t>
            </a:r>
            <a:r>
              <a:rPr sz="1200" b="0" i="0" u="none" strike="noStrike" dirty="0" err="1">
                <a:solidFill>
                  <a:srgbClr val="000000"/>
                </a:solidFill>
                <a:latin typeface="Calibri"/>
              </a:rPr>
              <a:t>maatschappij</a:t>
            </a:r>
            <a:r>
              <a:rPr sz="1200" b="0" i="0" u="none" strike="noStrike" dirty="0">
                <a:solidFill>
                  <a:srgbClr val="000000"/>
                </a:solidFill>
                <a:latin typeface="Calibri"/>
              </a:rPr>
              <a:t>, de </a:t>
            </a:r>
            <a:r>
              <a:rPr sz="1200" b="0" i="0" u="none" strike="noStrike" dirty="0" err="1">
                <a:solidFill>
                  <a:srgbClr val="000000"/>
                </a:solidFill>
                <a:latin typeface="Calibri"/>
              </a:rPr>
              <a:t>politiek</a:t>
            </a:r>
            <a:r>
              <a:rPr sz="1200" b="0" i="0" u="none" strike="noStrike" dirty="0">
                <a:solidFill>
                  <a:srgbClr val="000000"/>
                </a:solidFill>
                <a:latin typeface="Calibri"/>
              </a:rPr>
              <a:t> en </a:t>
            </a:r>
            <a:r>
              <a:rPr sz="1200" b="0" i="0" u="none" strike="noStrike" dirty="0" err="1">
                <a:solidFill>
                  <a:srgbClr val="000000"/>
                </a:solidFill>
                <a:latin typeface="Calibri"/>
              </a:rPr>
              <a:t>bij</a:t>
            </a:r>
            <a:r>
              <a:rPr sz="1200" b="0" i="0" u="none" strike="noStrike" dirty="0">
                <a:solidFill>
                  <a:srgbClr val="000000"/>
                </a:solidFill>
                <a:latin typeface="Calibri"/>
              </a:rPr>
              <a:t> </a:t>
            </a:r>
            <a:r>
              <a:rPr sz="1200" b="0" i="0" u="none" strike="noStrike" dirty="0" err="1">
                <a:solidFill>
                  <a:srgbClr val="000000"/>
                </a:solidFill>
                <a:latin typeface="Calibri"/>
              </a:rPr>
              <a:t>menselijke</a:t>
            </a:r>
            <a:r>
              <a:rPr sz="1200" b="0" i="0" u="none" strike="noStrike" dirty="0">
                <a:solidFill>
                  <a:srgbClr val="000000"/>
                </a:solidFill>
                <a:latin typeface="Calibri"/>
              </a:rPr>
              <a:t> </a:t>
            </a:r>
            <a:r>
              <a:rPr sz="1200" b="0" i="0" u="none" strike="noStrike" dirty="0" err="1">
                <a:solidFill>
                  <a:srgbClr val="000000"/>
                </a:solidFill>
                <a:latin typeface="Calibri"/>
              </a:rPr>
              <a:t>interacties</a:t>
            </a:r>
            <a:r>
              <a:rPr sz="1200" b="0" i="0" u="none" strike="noStrike" dirty="0">
                <a:solidFill>
                  <a:srgbClr val="000000"/>
                </a:solidFill>
                <a:latin typeface="Calibri"/>
              </a:rPr>
              <a:t>.</a:t>
            </a:r>
          </a:p>
          <a:p>
            <a:pPr lvl="0"/>
            <a:r>
              <a:rPr sz="1200" b="0" i="0" u="none" strike="noStrike" dirty="0" err="1">
                <a:solidFill>
                  <a:srgbClr val="000000"/>
                </a:solidFill>
                <a:latin typeface="Calibri"/>
              </a:rPr>
              <a:t>Zowel</a:t>
            </a:r>
            <a:r>
              <a:rPr sz="1200" b="0" i="0" u="none" strike="noStrike" dirty="0">
                <a:solidFill>
                  <a:srgbClr val="000000"/>
                </a:solidFill>
                <a:latin typeface="Calibri"/>
              </a:rPr>
              <a:t> op het </a:t>
            </a:r>
            <a:r>
              <a:rPr sz="1200" b="0" i="0" u="none" strike="noStrike" dirty="0" err="1">
                <a:solidFill>
                  <a:srgbClr val="000000"/>
                </a:solidFill>
                <a:latin typeface="Calibri"/>
              </a:rPr>
              <a:t>inhoudelijke</a:t>
            </a:r>
            <a:r>
              <a:rPr sz="1200" b="0" i="0" u="none" strike="noStrike" dirty="0">
                <a:solidFill>
                  <a:srgbClr val="000000"/>
                </a:solidFill>
                <a:latin typeface="Calibri"/>
              </a:rPr>
              <a:t> </a:t>
            </a:r>
            <a:r>
              <a:rPr sz="1200" b="0" i="0" u="none" strike="noStrike" dirty="0" err="1">
                <a:solidFill>
                  <a:srgbClr val="000000"/>
                </a:solidFill>
                <a:latin typeface="Calibri"/>
              </a:rPr>
              <a:t>terrein</a:t>
            </a:r>
            <a:r>
              <a:rPr sz="1200" b="0" i="0" u="none" strike="noStrike" dirty="0">
                <a:solidFill>
                  <a:srgbClr val="000000"/>
                </a:solidFill>
                <a:latin typeface="Calibri"/>
              </a:rPr>
              <a:t> </a:t>
            </a:r>
            <a:r>
              <a:rPr sz="1200" b="0" i="0" u="none" strike="noStrike" dirty="0" err="1">
                <a:solidFill>
                  <a:srgbClr val="000000"/>
                </a:solidFill>
                <a:latin typeface="Calibri"/>
              </a:rPr>
              <a:t>als</a:t>
            </a:r>
            <a:r>
              <a:rPr sz="1200" b="0" i="0" u="none" strike="noStrike" dirty="0">
                <a:solidFill>
                  <a:srgbClr val="000000"/>
                </a:solidFill>
                <a:latin typeface="Calibri"/>
              </a:rPr>
              <a:t> op de </a:t>
            </a:r>
            <a:r>
              <a:rPr sz="1200" b="0" i="0" u="none" strike="noStrike" dirty="0" err="1">
                <a:solidFill>
                  <a:srgbClr val="000000"/>
                </a:solidFill>
                <a:latin typeface="Calibri"/>
              </a:rPr>
              <a:t>bijna</a:t>
            </a:r>
            <a:r>
              <a:rPr sz="1200" b="0" i="0" u="none" strike="noStrike" dirty="0">
                <a:solidFill>
                  <a:srgbClr val="000000"/>
                </a:solidFill>
                <a:latin typeface="Calibri"/>
              </a:rPr>
              <a:t> </a:t>
            </a:r>
            <a:r>
              <a:rPr sz="1200" b="0" i="0" u="none" strike="noStrike" dirty="0" err="1">
                <a:solidFill>
                  <a:srgbClr val="000000"/>
                </a:solidFill>
                <a:latin typeface="Calibri"/>
              </a:rPr>
              <a:t>holistische</a:t>
            </a:r>
            <a:r>
              <a:rPr sz="1200" b="0" i="0" u="none" strike="noStrike" dirty="0">
                <a:solidFill>
                  <a:srgbClr val="000000"/>
                </a:solidFill>
                <a:latin typeface="Calibri"/>
              </a:rPr>
              <a:t> </a:t>
            </a:r>
            <a:r>
              <a:rPr sz="1200" b="0" i="0" u="none" strike="noStrike" dirty="0" err="1">
                <a:solidFill>
                  <a:srgbClr val="000000"/>
                </a:solidFill>
                <a:latin typeface="Calibri"/>
              </a:rPr>
              <a:t>breedte</a:t>
            </a:r>
            <a:r>
              <a:rPr sz="1200" b="0" i="0" u="none" strike="noStrike" dirty="0">
                <a:solidFill>
                  <a:srgbClr val="000000"/>
                </a:solidFill>
                <a:latin typeface="Calibri"/>
              </a:rPr>
              <a:t> van het spectrum, </a:t>
            </a:r>
            <a:r>
              <a:rPr sz="1200" b="0" i="0" u="none" strike="noStrike" dirty="0" err="1">
                <a:solidFill>
                  <a:srgbClr val="000000"/>
                </a:solidFill>
                <a:latin typeface="Calibri"/>
              </a:rPr>
              <a:t>biedt</a:t>
            </a:r>
            <a:r>
              <a:rPr sz="1200" b="0" i="0" u="none" strike="noStrike" dirty="0">
                <a:solidFill>
                  <a:srgbClr val="000000"/>
                </a:solidFill>
                <a:latin typeface="Calibri"/>
              </a:rPr>
              <a:t> </a:t>
            </a:r>
            <a:r>
              <a:rPr sz="1200" b="0" i="0" u="none" strike="noStrike" dirty="0" err="1">
                <a:solidFill>
                  <a:srgbClr val="000000"/>
                </a:solidFill>
                <a:latin typeface="Calibri"/>
              </a:rPr>
              <a:t>zij</a:t>
            </a:r>
            <a:r>
              <a:rPr sz="1200" b="0" i="0" u="none" strike="noStrike" dirty="0">
                <a:solidFill>
                  <a:srgbClr val="000000"/>
                </a:solidFill>
                <a:latin typeface="Calibri"/>
              </a:rPr>
              <a:t> </a:t>
            </a:r>
            <a:r>
              <a:rPr sz="1200" b="0" i="0" u="none" strike="noStrike" dirty="0" err="1">
                <a:solidFill>
                  <a:srgbClr val="000000"/>
                </a:solidFill>
                <a:latin typeface="Calibri"/>
              </a:rPr>
              <a:t>als</a:t>
            </a:r>
            <a:r>
              <a:rPr sz="1200" b="0" i="0" u="none" strike="noStrike" dirty="0">
                <a:solidFill>
                  <a:srgbClr val="000000"/>
                </a:solidFill>
                <a:latin typeface="Calibri"/>
              </a:rPr>
              <a:t> </a:t>
            </a:r>
            <a:r>
              <a:rPr sz="1200" b="0" i="0" u="none" strike="noStrike" dirty="0" err="1">
                <a:solidFill>
                  <a:srgbClr val="000000"/>
                </a:solidFill>
                <a:latin typeface="Calibri"/>
              </a:rPr>
              <a:t>filosofie</a:t>
            </a:r>
            <a:r>
              <a:rPr sz="1200" b="0" i="0" u="none" strike="noStrike" dirty="0">
                <a:solidFill>
                  <a:srgbClr val="000000"/>
                </a:solidFill>
                <a:latin typeface="Calibri"/>
              </a:rPr>
              <a:t> </a:t>
            </a:r>
            <a:r>
              <a:rPr sz="1200" b="0" i="0" u="none" strike="noStrike" dirty="0" err="1">
                <a:solidFill>
                  <a:srgbClr val="000000"/>
                </a:solidFill>
                <a:latin typeface="Calibri"/>
              </a:rPr>
              <a:t>voor</a:t>
            </a:r>
            <a:r>
              <a:rPr sz="1200" b="0" i="0" u="none" strike="noStrike" dirty="0">
                <a:solidFill>
                  <a:srgbClr val="000000"/>
                </a:solidFill>
                <a:latin typeface="Calibri"/>
              </a:rPr>
              <a:t> </a:t>
            </a:r>
            <a:r>
              <a:rPr sz="1200" b="0" i="0" u="none" strike="noStrike" dirty="0" err="1">
                <a:solidFill>
                  <a:srgbClr val="000000"/>
                </a:solidFill>
                <a:latin typeface="Calibri"/>
              </a:rPr>
              <a:t>informatiespecialisten</a:t>
            </a:r>
            <a:r>
              <a:rPr sz="1200" b="0" i="0" u="none" strike="noStrike" dirty="0">
                <a:solidFill>
                  <a:srgbClr val="000000"/>
                </a:solidFill>
                <a:latin typeface="Calibri"/>
              </a:rPr>
              <a:t> </a:t>
            </a:r>
            <a:r>
              <a:rPr sz="1200" b="0" i="0" u="none" strike="noStrike" dirty="0" err="1">
                <a:solidFill>
                  <a:srgbClr val="000000"/>
                </a:solidFill>
                <a:latin typeface="Calibri"/>
              </a:rPr>
              <a:t>als</a:t>
            </a:r>
            <a:r>
              <a:rPr sz="1200" b="0" i="0" u="none" strike="noStrike" dirty="0">
                <a:solidFill>
                  <a:srgbClr val="000000"/>
                </a:solidFill>
                <a:latin typeface="Calibri"/>
              </a:rPr>
              <a:t> </a:t>
            </a:r>
            <a:r>
              <a:rPr sz="1200" b="0" i="0" u="none" strike="noStrike" dirty="0" err="1">
                <a:solidFill>
                  <a:srgbClr val="000000"/>
                </a:solidFill>
                <a:latin typeface="Calibri"/>
              </a:rPr>
              <a:t>archivarissen</a:t>
            </a:r>
            <a:r>
              <a:rPr sz="1200" b="0" i="0" u="none" strike="noStrike" dirty="0">
                <a:solidFill>
                  <a:srgbClr val="000000"/>
                </a:solidFill>
                <a:latin typeface="Calibri"/>
              </a:rPr>
              <a:t> en records managers </a:t>
            </a:r>
            <a:r>
              <a:rPr sz="1200" b="0" i="0" u="none" strike="noStrike" dirty="0" err="1">
                <a:solidFill>
                  <a:srgbClr val="000000"/>
                </a:solidFill>
                <a:latin typeface="Calibri"/>
              </a:rPr>
              <a:t>een</a:t>
            </a:r>
            <a:r>
              <a:rPr sz="1200" b="0" i="0" u="none" strike="noStrike" dirty="0">
                <a:solidFill>
                  <a:srgbClr val="000000"/>
                </a:solidFill>
                <a:latin typeface="Calibri"/>
              </a:rPr>
              <a:t> </a:t>
            </a:r>
            <a:r>
              <a:rPr sz="1200" b="0" i="0" u="none" strike="noStrike" dirty="0" err="1">
                <a:solidFill>
                  <a:srgbClr val="000000"/>
                </a:solidFill>
                <a:latin typeface="Calibri"/>
              </a:rPr>
              <a:t>mooie</a:t>
            </a:r>
            <a:r>
              <a:rPr sz="1200" b="0" i="0" u="none" strike="noStrike" dirty="0">
                <a:solidFill>
                  <a:srgbClr val="000000"/>
                </a:solidFill>
                <a:latin typeface="Calibri"/>
              </a:rPr>
              <a:t> basis en </a:t>
            </a:r>
            <a:r>
              <a:rPr sz="1200" b="0" i="0" u="none" strike="noStrike" dirty="0" err="1">
                <a:solidFill>
                  <a:srgbClr val="000000"/>
                </a:solidFill>
                <a:latin typeface="Calibri"/>
              </a:rPr>
              <a:t>ook</a:t>
            </a:r>
            <a:r>
              <a:rPr sz="1200" b="0" i="0" u="none" strike="noStrike" dirty="0">
                <a:solidFill>
                  <a:srgbClr val="000000"/>
                </a:solidFill>
                <a:latin typeface="Calibri"/>
              </a:rPr>
              <a:t> </a:t>
            </a:r>
            <a:r>
              <a:rPr sz="1200" b="0" i="0" u="none" strike="noStrike" dirty="0" err="1">
                <a:solidFill>
                  <a:srgbClr val="000000"/>
                </a:solidFill>
                <a:latin typeface="Calibri"/>
              </a:rPr>
              <a:t>gezichtspunten</a:t>
            </a:r>
            <a:r>
              <a:rPr sz="1200" b="0" i="0" u="none" strike="noStrike" dirty="0">
                <a:solidFill>
                  <a:srgbClr val="000000"/>
                </a:solidFill>
                <a:latin typeface="Calibri"/>
              </a:rPr>
              <a:t> om op </a:t>
            </a:r>
            <a:r>
              <a:rPr sz="1200" b="0" i="0" u="none" strike="noStrike" dirty="0" err="1">
                <a:solidFill>
                  <a:srgbClr val="000000"/>
                </a:solidFill>
                <a:latin typeface="Calibri"/>
              </a:rPr>
              <a:t>fundamentele</a:t>
            </a:r>
            <a:r>
              <a:rPr sz="1200" b="0" i="0" u="none" strike="noStrike" dirty="0">
                <a:solidFill>
                  <a:srgbClr val="000000"/>
                </a:solidFill>
                <a:latin typeface="Calibri"/>
              </a:rPr>
              <a:t> </a:t>
            </a:r>
            <a:r>
              <a:rPr sz="1200" b="0" i="0" u="none" strike="noStrike" dirty="0" err="1">
                <a:solidFill>
                  <a:srgbClr val="000000"/>
                </a:solidFill>
                <a:latin typeface="Calibri"/>
              </a:rPr>
              <a:t>wijze</a:t>
            </a:r>
            <a:r>
              <a:rPr sz="1200" b="0" i="0" u="none" strike="noStrike" dirty="0">
                <a:solidFill>
                  <a:srgbClr val="000000"/>
                </a:solidFill>
                <a:latin typeface="Calibri"/>
              </a:rPr>
              <a:t> het </a:t>
            </a:r>
            <a:r>
              <a:rPr sz="1200" b="0" i="0" u="none" strike="noStrike" dirty="0" err="1">
                <a:solidFill>
                  <a:srgbClr val="000000"/>
                </a:solidFill>
                <a:latin typeface="Calibri"/>
              </a:rPr>
              <a:t>eigen</a:t>
            </a:r>
            <a:r>
              <a:rPr sz="1200" b="0" i="0" u="none" strike="noStrike" dirty="0">
                <a:solidFill>
                  <a:srgbClr val="000000"/>
                </a:solidFill>
                <a:latin typeface="Calibri"/>
              </a:rPr>
              <a:t> </a:t>
            </a:r>
            <a:r>
              <a:rPr sz="1200" b="0" i="0" u="none" strike="noStrike" dirty="0" err="1">
                <a:solidFill>
                  <a:srgbClr val="000000"/>
                </a:solidFill>
                <a:latin typeface="Calibri"/>
              </a:rPr>
              <a:t>vak</a:t>
            </a:r>
            <a:r>
              <a:rPr sz="1200" b="0" i="0" u="none" strike="noStrike" dirty="0">
                <a:solidFill>
                  <a:srgbClr val="000000"/>
                </a:solidFill>
                <a:latin typeface="Calibri"/>
              </a:rPr>
              <a:t> in </a:t>
            </a:r>
            <a:r>
              <a:rPr sz="1200" b="0" i="0" u="none" strike="noStrike" dirty="0" err="1">
                <a:solidFill>
                  <a:srgbClr val="000000"/>
                </a:solidFill>
                <a:latin typeface="Calibri"/>
              </a:rPr>
              <a:t>ogenschouw</a:t>
            </a:r>
            <a:r>
              <a:rPr sz="1200" b="0" i="0" u="none" strike="noStrike" dirty="0">
                <a:solidFill>
                  <a:srgbClr val="000000"/>
                </a:solidFill>
                <a:latin typeface="Calibri"/>
              </a:rPr>
              <a:t> </a:t>
            </a:r>
            <a:r>
              <a:rPr sz="1200" b="0" i="0" u="none" strike="noStrike" dirty="0" err="1">
                <a:solidFill>
                  <a:srgbClr val="000000"/>
                </a:solidFill>
                <a:latin typeface="Calibri"/>
              </a:rPr>
              <a:t>te</a:t>
            </a:r>
            <a:r>
              <a:rPr sz="1200" b="0" i="0" u="none" strike="noStrike" dirty="0">
                <a:solidFill>
                  <a:srgbClr val="000000"/>
                </a:solidFill>
                <a:latin typeface="Calibri"/>
              </a:rPr>
              <a:t> </a:t>
            </a:r>
            <a:r>
              <a:rPr sz="1200" b="0" i="0" u="none" strike="noStrike" dirty="0" err="1">
                <a:solidFill>
                  <a:srgbClr val="000000"/>
                </a:solidFill>
                <a:latin typeface="Calibri"/>
              </a:rPr>
              <a:t>nemen</a:t>
            </a:r>
            <a:r>
              <a:rPr sz="1200" b="0" i="0" u="none" strike="noStrike" dirty="0">
                <a:solidFill>
                  <a:srgbClr val="000000"/>
                </a:solidFill>
                <a:latin typeface="Calibri"/>
              </a:rPr>
              <a:t>.</a:t>
            </a:r>
          </a:p>
          <a:p>
            <a:pPr lvl="0">
              <a:buNone/>
            </a:pPr>
            <a:endParaRPr sz="1200" b="0" i="0" u="none" strike="noStrike" dirty="0">
              <a:solidFill>
                <a:srgbClr val="000000"/>
              </a:solidFill>
              <a:latin typeface="Calibri"/>
            </a:endParaRPr>
          </a:p>
          <a:p>
            <a:pPr lvl="0">
              <a:buNone/>
            </a:pPr>
            <a:r>
              <a:rPr dirty="0" err="1">
                <a:latin typeface="Calibri"/>
              </a:rPr>
              <a:t>Uit</a:t>
            </a:r>
            <a:r>
              <a:rPr dirty="0">
                <a:latin typeface="Calibri"/>
              </a:rPr>
              <a:t>: </a:t>
            </a:r>
            <a:r>
              <a:rPr dirty="0">
                <a:solidFill>
                  <a:srgbClr val="000000"/>
                </a:solidFill>
                <a:latin typeface="Calibri"/>
              </a:rPr>
              <a:t>Luciano </a:t>
            </a:r>
            <a:r>
              <a:rPr dirty="0" err="1">
                <a:solidFill>
                  <a:srgbClr val="000000"/>
                </a:solidFill>
                <a:latin typeface="Calibri"/>
              </a:rPr>
              <a:t>Floridi</a:t>
            </a:r>
            <a:r>
              <a:rPr dirty="0">
                <a:solidFill>
                  <a:srgbClr val="000000"/>
                </a:solidFill>
                <a:latin typeface="Calibri"/>
              </a:rPr>
              <a:t>, </a:t>
            </a:r>
            <a:r>
              <a:rPr b="0" i="1" u="none" strike="noStrike" dirty="0">
                <a:latin typeface="Calibri"/>
              </a:rPr>
              <a:t>Information: A Very Short Introduction, </a:t>
            </a:r>
            <a:r>
              <a:rPr dirty="0">
                <a:latin typeface="Calibri"/>
              </a:rPr>
              <a:t>Oxford University Press, Oxford, 2010. (</a:t>
            </a:r>
            <a:r>
              <a:rPr dirty="0" err="1">
                <a:latin typeface="Calibri"/>
              </a:rPr>
              <a:t>blz</a:t>
            </a:r>
            <a:r>
              <a:rPr dirty="0">
                <a:latin typeface="Calibri"/>
              </a:rPr>
              <a:t>. </a:t>
            </a:r>
          </a:p>
          <a:p>
            <a:pPr lvl="0"/>
            <a:endParaRPr dirty="0">
              <a:latin typeface="Calibri"/>
            </a:endParaRPr>
          </a:p>
          <a:p>
            <a:pPr lvl="0"/>
            <a:r>
              <a:rPr dirty="0">
                <a:latin typeface="Calibri"/>
              </a:rPr>
              <a:t>Het</a:t>
            </a:r>
            <a:r>
              <a:rPr baseline="0" dirty="0">
                <a:latin typeface="Calibri"/>
              </a:rPr>
              <a:t> </a:t>
            </a:r>
            <a:r>
              <a:rPr baseline="0" dirty="0" err="1">
                <a:latin typeface="Calibri"/>
              </a:rPr>
              <a:t>gaat</a:t>
            </a:r>
            <a:r>
              <a:rPr baseline="0" dirty="0">
                <a:latin typeface="Calibri"/>
              </a:rPr>
              <a:t> om de </a:t>
            </a:r>
            <a:r>
              <a:rPr baseline="0" dirty="0" err="1">
                <a:latin typeface="Calibri"/>
              </a:rPr>
              <a:t>typering</a:t>
            </a:r>
            <a:r>
              <a:rPr baseline="0" dirty="0">
                <a:latin typeface="Calibri"/>
              </a:rPr>
              <a:t> van de </a:t>
            </a:r>
            <a:r>
              <a:rPr baseline="0" dirty="0" err="1">
                <a:latin typeface="Calibri"/>
              </a:rPr>
              <a:t>informatie</a:t>
            </a:r>
            <a:r>
              <a:rPr baseline="0" dirty="0">
                <a:latin typeface="Calibri"/>
              </a:rPr>
              <a:t>.</a:t>
            </a:r>
          </a:p>
          <a:p>
            <a:pPr lvl="0"/>
            <a:endParaRPr lang="nl-NL" baseline="0" dirty="0" smtClean="0">
              <a:latin typeface="Calibri"/>
            </a:endParaRPr>
          </a:p>
          <a:p>
            <a:pPr lvl="0"/>
            <a:r>
              <a:rPr baseline="0" dirty="0" err="1" smtClean="0">
                <a:latin typeface="Calibri"/>
              </a:rPr>
              <a:t>Gestructureerde</a:t>
            </a:r>
            <a:r>
              <a:rPr baseline="0" dirty="0" smtClean="0">
                <a:latin typeface="Calibri"/>
              </a:rPr>
              <a:t> </a:t>
            </a:r>
            <a:r>
              <a:rPr baseline="0" dirty="0">
                <a:latin typeface="Calibri"/>
              </a:rPr>
              <a:t>data</a:t>
            </a:r>
          </a:p>
          <a:p>
            <a:pPr lvl="0"/>
            <a:r>
              <a:rPr lang="nl-NL" baseline="0" dirty="0" err="1" smtClean="0">
                <a:latin typeface="Calibri"/>
              </a:rPr>
              <a:t>Environmental</a:t>
            </a:r>
            <a:r>
              <a:rPr lang="nl-NL" baseline="0" dirty="0" smtClean="0">
                <a:latin typeface="Calibri"/>
              </a:rPr>
              <a:t>  information – Dit is o</a:t>
            </a:r>
            <a:r>
              <a:rPr baseline="0" dirty="0" err="1" smtClean="0">
                <a:latin typeface="Calibri"/>
              </a:rPr>
              <a:t>mgevingsinformatie</a:t>
            </a:r>
            <a:r>
              <a:rPr baseline="0" dirty="0" smtClean="0">
                <a:latin typeface="Calibri"/>
              </a:rPr>
              <a:t> </a:t>
            </a:r>
            <a:r>
              <a:rPr baseline="0" dirty="0">
                <a:latin typeface="Calibri"/>
              </a:rPr>
              <a:t>– </a:t>
            </a:r>
            <a:r>
              <a:rPr baseline="0" dirty="0" err="1">
                <a:latin typeface="Calibri"/>
              </a:rPr>
              <a:t>betekenisvolle</a:t>
            </a:r>
            <a:r>
              <a:rPr baseline="0" dirty="0">
                <a:latin typeface="Calibri"/>
              </a:rPr>
              <a:t> </a:t>
            </a:r>
            <a:r>
              <a:rPr baseline="0" dirty="0" err="1">
                <a:latin typeface="Calibri"/>
              </a:rPr>
              <a:t>informatie</a:t>
            </a:r>
            <a:r>
              <a:rPr baseline="0" dirty="0">
                <a:latin typeface="Calibri"/>
              </a:rPr>
              <a:t> die </a:t>
            </a:r>
            <a:r>
              <a:rPr baseline="0" dirty="0" err="1">
                <a:latin typeface="Calibri"/>
              </a:rPr>
              <a:t>afkomstig</a:t>
            </a:r>
            <a:r>
              <a:rPr baseline="0" dirty="0">
                <a:latin typeface="Calibri"/>
              </a:rPr>
              <a:t> is van </a:t>
            </a:r>
            <a:r>
              <a:rPr baseline="0" dirty="0" err="1">
                <a:latin typeface="Calibri"/>
              </a:rPr>
              <a:t>een</a:t>
            </a:r>
            <a:r>
              <a:rPr baseline="0" dirty="0">
                <a:latin typeface="Calibri"/>
              </a:rPr>
              <a:t> ‘</a:t>
            </a:r>
            <a:r>
              <a:rPr baseline="0" dirty="0" err="1">
                <a:latin typeface="Calibri"/>
              </a:rPr>
              <a:t>levende</a:t>
            </a:r>
            <a:r>
              <a:rPr baseline="0" dirty="0">
                <a:latin typeface="Calibri"/>
              </a:rPr>
              <a:t> actor’ </a:t>
            </a:r>
          </a:p>
          <a:p>
            <a:pPr lvl="0"/>
            <a:r>
              <a:rPr baseline="0" dirty="0" err="1">
                <a:latin typeface="Calibri"/>
              </a:rPr>
              <a:t>Semantische</a:t>
            </a:r>
            <a:r>
              <a:rPr baseline="0" dirty="0">
                <a:latin typeface="Calibri"/>
              </a:rPr>
              <a:t> </a:t>
            </a:r>
            <a:r>
              <a:rPr baseline="0" dirty="0" err="1">
                <a:latin typeface="Calibri"/>
              </a:rPr>
              <a:t>informatie</a:t>
            </a:r>
            <a:r>
              <a:rPr baseline="0" dirty="0">
                <a:latin typeface="Calibri"/>
              </a:rPr>
              <a:t> – </a:t>
            </a:r>
            <a:r>
              <a:rPr baseline="0" dirty="0" err="1">
                <a:latin typeface="Calibri"/>
              </a:rPr>
              <a:t>informatie</a:t>
            </a:r>
            <a:r>
              <a:rPr baseline="0" dirty="0">
                <a:latin typeface="Calibri"/>
              </a:rPr>
              <a:t> die </a:t>
            </a:r>
            <a:r>
              <a:rPr baseline="0" dirty="0" err="1">
                <a:latin typeface="Calibri"/>
              </a:rPr>
              <a:t>betekenisvol</a:t>
            </a:r>
            <a:r>
              <a:rPr baseline="0" dirty="0">
                <a:latin typeface="Calibri"/>
              </a:rPr>
              <a:t> is, (</a:t>
            </a:r>
            <a:r>
              <a:rPr baseline="0" dirty="0" err="1">
                <a:latin typeface="Calibri"/>
              </a:rPr>
              <a:t>enigszins</a:t>
            </a:r>
            <a:r>
              <a:rPr baseline="0" dirty="0">
                <a:latin typeface="Calibri"/>
              </a:rPr>
              <a:t>, </a:t>
            </a:r>
            <a:r>
              <a:rPr baseline="0" dirty="0" err="1">
                <a:latin typeface="Calibri"/>
              </a:rPr>
              <a:t>volgens</a:t>
            </a:r>
            <a:r>
              <a:rPr baseline="0" dirty="0">
                <a:latin typeface="Calibri"/>
              </a:rPr>
              <a:t> </a:t>
            </a:r>
            <a:r>
              <a:rPr baseline="0" dirty="0" err="1">
                <a:latin typeface="Calibri"/>
              </a:rPr>
              <a:t>een</a:t>
            </a:r>
            <a:r>
              <a:rPr baseline="0" dirty="0">
                <a:latin typeface="Calibri"/>
              </a:rPr>
              <a:t> syntax of </a:t>
            </a:r>
            <a:r>
              <a:rPr baseline="0" dirty="0" err="1">
                <a:latin typeface="Calibri"/>
              </a:rPr>
              <a:t>taal</a:t>
            </a:r>
            <a:r>
              <a:rPr baseline="0" dirty="0">
                <a:latin typeface="Calibri"/>
              </a:rPr>
              <a:t>) </a:t>
            </a:r>
            <a:r>
              <a:rPr baseline="0" dirty="0" err="1">
                <a:latin typeface="Calibri"/>
              </a:rPr>
              <a:t>gestructureerd</a:t>
            </a:r>
            <a:r>
              <a:rPr baseline="0" dirty="0">
                <a:latin typeface="Calibri"/>
              </a:rPr>
              <a:t> (</a:t>
            </a:r>
            <a:r>
              <a:rPr baseline="0" dirty="0" err="1">
                <a:latin typeface="Calibri"/>
              </a:rPr>
              <a:t>wel</a:t>
            </a:r>
            <a:r>
              <a:rPr baseline="0" dirty="0">
                <a:latin typeface="Calibri"/>
              </a:rPr>
              <a:t> formed) is en </a:t>
            </a:r>
            <a:r>
              <a:rPr baseline="0" dirty="0" err="1">
                <a:latin typeface="Calibri"/>
              </a:rPr>
              <a:t>waar</a:t>
            </a:r>
            <a:r>
              <a:rPr baseline="0" dirty="0">
                <a:latin typeface="Calibri"/>
              </a:rPr>
              <a:t> is. </a:t>
            </a:r>
          </a:p>
          <a:p>
            <a:pPr lvl="0"/>
            <a:endParaRPr baseline="0" dirty="0">
              <a:latin typeface="Calibri"/>
            </a:endParaRPr>
          </a:p>
          <a:p>
            <a:pPr lvl="0"/>
            <a:endParaRPr baseline="0" dirty="0">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sz="1200" dirty="0" err="1" smtClean="0">
                <a:latin typeface="Calibri"/>
              </a:rPr>
              <a:t>Uit</a:t>
            </a:r>
            <a:r>
              <a:rPr sz="1200" dirty="0">
                <a:latin typeface="Calibri"/>
              </a:rPr>
              <a:t>:</a:t>
            </a:r>
            <a:r>
              <a:rPr sz="1200" baseline="0" dirty="0">
                <a:latin typeface="Calibri"/>
              </a:rPr>
              <a:t> </a:t>
            </a:r>
            <a:r>
              <a:rPr sz="1200" dirty="0">
                <a:latin typeface="Calibri"/>
              </a:rPr>
              <a:t>Luciano </a:t>
            </a:r>
            <a:r>
              <a:rPr sz="1200" dirty="0" err="1">
                <a:latin typeface="Calibri"/>
              </a:rPr>
              <a:t>Floridi</a:t>
            </a:r>
            <a:r>
              <a:rPr sz="1200" dirty="0">
                <a:latin typeface="Calibri"/>
              </a:rPr>
              <a:t>, </a:t>
            </a:r>
            <a:r>
              <a:rPr sz="1200" b="0" i="1" u="none" strike="noStrike" dirty="0">
                <a:latin typeface="Calibri"/>
              </a:rPr>
              <a:t>Information: A Very Short Introduction</a:t>
            </a:r>
            <a:r>
              <a:rPr sz="1200" dirty="0">
                <a:latin typeface="Calibri"/>
              </a:rPr>
              <a:t>, Oxford University Press, Oxford, 2010. </a:t>
            </a:r>
            <a:r>
              <a:rPr lang="nl-NL" sz="1200" dirty="0" smtClean="0">
                <a:latin typeface="Calibri"/>
              </a:rPr>
              <a:t> (</a:t>
            </a:r>
            <a:r>
              <a:rPr lang="nl-NL" dirty="0" smtClean="0">
                <a:latin typeface="+mn-lt"/>
              </a:rPr>
              <a:t>schema</a:t>
            </a:r>
            <a:r>
              <a:rPr lang="nl-NL" baseline="0" dirty="0" smtClean="0">
                <a:latin typeface="+mn-lt"/>
              </a:rPr>
              <a:t> 6, </a:t>
            </a:r>
            <a:r>
              <a:rPr lang="nl-NL" dirty="0" smtClean="0">
                <a:latin typeface="+mn-lt"/>
              </a:rPr>
              <a:t>blz. 34)</a:t>
            </a:r>
            <a:endParaRPr sz="1200" dirty="0">
              <a:latin typeface="Calibri"/>
            </a:endParaRPr>
          </a:p>
          <a:p>
            <a:pPr lvl="0"/>
            <a:endParaRPr sz="1200" dirty="0">
              <a:latin typeface="Calibri"/>
            </a:endParaRP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17</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buNone/>
            </a:pPr>
            <a:endParaRPr dirty="0"/>
          </a:p>
          <a:p>
            <a:pPr lvl="0">
              <a:buNone/>
            </a:pPr>
            <a:r>
              <a:rPr b="0" i="0" u="none" strike="noStrike" baseline="0" dirty="0" err="1">
                <a:latin typeface="Calibri"/>
              </a:rPr>
              <a:t>Dit</a:t>
            </a:r>
            <a:r>
              <a:rPr b="0" i="0" u="none" strike="noStrike" baseline="0" dirty="0">
                <a:latin typeface="Calibri"/>
              </a:rPr>
              <a:t> is </a:t>
            </a:r>
            <a:r>
              <a:rPr b="0" i="0" u="none" strike="noStrike" baseline="0" dirty="0" err="1">
                <a:latin typeface="Calibri"/>
              </a:rPr>
              <a:t>uitgebreid</a:t>
            </a:r>
            <a:r>
              <a:rPr b="0" i="0" u="none" strike="noStrike" baseline="0" dirty="0">
                <a:latin typeface="Calibri"/>
              </a:rPr>
              <a:t> </a:t>
            </a:r>
            <a:r>
              <a:rPr b="0" i="0" u="none" strike="noStrike" baseline="0" dirty="0" err="1">
                <a:latin typeface="Calibri"/>
              </a:rPr>
              <a:t>beschreven</a:t>
            </a:r>
            <a:r>
              <a:rPr b="0" i="0" u="none" strike="noStrike" baseline="0" dirty="0">
                <a:latin typeface="Calibri"/>
              </a:rPr>
              <a:t> in het </a:t>
            </a:r>
            <a:r>
              <a:rPr b="0" i="0" u="none" strike="noStrike" baseline="0" dirty="0" err="1">
                <a:latin typeface="Calibri"/>
              </a:rPr>
              <a:t>boek</a:t>
            </a:r>
            <a:r>
              <a:rPr b="0" i="0" u="none" strike="noStrike" baseline="0" dirty="0">
                <a:latin typeface="Calibri"/>
              </a:rPr>
              <a:t>, Viktor Mayer-</a:t>
            </a:r>
            <a:r>
              <a:rPr b="0" i="0" u="none" strike="noStrike" baseline="0" dirty="0" err="1">
                <a:latin typeface="Calibri"/>
              </a:rPr>
              <a:t>Schönberger</a:t>
            </a:r>
            <a:r>
              <a:rPr b="0" i="0" u="none" strike="noStrike" baseline="0" dirty="0">
                <a:latin typeface="Calibri"/>
              </a:rPr>
              <a:t> en Kenneth </a:t>
            </a:r>
            <a:r>
              <a:rPr b="0" i="0" u="none" strike="noStrike" baseline="0" dirty="0" err="1">
                <a:latin typeface="Calibri"/>
              </a:rPr>
              <a:t>Cukier</a:t>
            </a:r>
            <a:r>
              <a:rPr b="0" i="0" u="none" strike="noStrike" baseline="0" dirty="0">
                <a:latin typeface="Calibri"/>
              </a:rPr>
              <a:t>, De Big data </a:t>
            </a:r>
            <a:r>
              <a:rPr b="0" i="0" u="none" strike="noStrike" baseline="0" dirty="0" err="1">
                <a:latin typeface="Calibri"/>
              </a:rPr>
              <a:t>revolutie</a:t>
            </a:r>
            <a:r>
              <a:rPr b="0" i="0" u="none" strike="noStrike" baseline="0" dirty="0">
                <a:latin typeface="Calibri"/>
              </a:rPr>
              <a:t>; Hoe de data-</a:t>
            </a:r>
            <a:r>
              <a:rPr b="0" i="0" u="none" strike="noStrike" baseline="0" dirty="0" err="1">
                <a:latin typeface="Calibri"/>
              </a:rPr>
              <a:t>explosie</a:t>
            </a:r>
            <a:r>
              <a:rPr b="0" i="0" u="none" strike="noStrike" baseline="0" dirty="0">
                <a:latin typeface="Calibri"/>
              </a:rPr>
              <a:t> al </a:t>
            </a:r>
            <a:r>
              <a:rPr b="0" i="0" u="none" strike="noStrike" baseline="0" dirty="0" err="1">
                <a:latin typeface="Calibri"/>
              </a:rPr>
              <a:t>onze</a:t>
            </a:r>
            <a:r>
              <a:rPr b="0" i="0" u="none" strike="noStrike" baseline="0" dirty="0">
                <a:latin typeface="Calibri"/>
              </a:rPr>
              <a:t> </a:t>
            </a:r>
            <a:r>
              <a:rPr b="0" i="0" u="none" strike="noStrike" baseline="0" dirty="0" err="1">
                <a:latin typeface="Calibri"/>
              </a:rPr>
              <a:t>vragen</a:t>
            </a:r>
            <a:r>
              <a:rPr b="0" i="0" u="none" strike="noStrike" baseline="0" dirty="0">
                <a:latin typeface="Calibri"/>
              </a:rPr>
              <a:t> </a:t>
            </a:r>
            <a:r>
              <a:rPr b="0" i="0" u="none" strike="noStrike" baseline="0" dirty="0" err="1">
                <a:latin typeface="Calibri"/>
              </a:rPr>
              <a:t>gaat</a:t>
            </a:r>
            <a:r>
              <a:rPr b="0" i="0" u="none" strike="noStrike" baseline="0" dirty="0">
                <a:latin typeface="Calibri"/>
              </a:rPr>
              <a:t> </a:t>
            </a:r>
            <a:r>
              <a:rPr b="0" i="0" u="none" strike="noStrike" baseline="0" dirty="0" err="1">
                <a:latin typeface="Calibri"/>
              </a:rPr>
              <a:t>beantwoorden</a:t>
            </a:r>
            <a:r>
              <a:rPr b="0" i="0" u="none" strike="noStrike" baseline="0" dirty="0">
                <a:latin typeface="Calibri"/>
              </a:rPr>
              <a:t>, Maven Publishing, Amsterdam, 2013. </a:t>
            </a:r>
          </a:p>
          <a:p>
            <a:pPr lvl="0">
              <a:buNone/>
            </a:pPr>
            <a:endParaRPr b="0" i="0" u="none" strike="noStrike" baseline="0" dirty="0">
              <a:latin typeface="Calibri"/>
            </a:endParaRPr>
          </a:p>
          <a:p>
            <a:pPr lvl="0">
              <a:buNone/>
            </a:pPr>
            <a:r>
              <a:rPr b="0" i="0" u="none" strike="noStrike" dirty="0" err="1">
                <a:latin typeface="Calibri"/>
              </a:rPr>
              <a:t>Interessant</a:t>
            </a:r>
            <a:r>
              <a:rPr b="0" i="0" u="none" strike="noStrike" dirty="0">
                <a:latin typeface="Calibri"/>
              </a:rPr>
              <a:t> </a:t>
            </a:r>
            <a:r>
              <a:rPr b="0" i="0" u="none" strike="noStrike" dirty="0" err="1">
                <a:latin typeface="Calibri"/>
              </a:rPr>
              <a:t>zijn</a:t>
            </a:r>
            <a:r>
              <a:rPr b="0" i="0" u="none" strike="noStrike" dirty="0">
                <a:latin typeface="Calibri"/>
              </a:rPr>
              <a:t> de</a:t>
            </a:r>
            <a:r>
              <a:rPr b="0" i="0" u="none" strike="noStrike" baseline="0" dirty="0">
                <a:latin typeface="Calibri"/>
              </a:rPr>
              <a:t> </a:t>
            </a:r>
            <a:r>
              <a:rPr b="0" i="0" u="none" strike="noStrike" baseline="0" dirty="0" err="1">
                <a:latin typeface="Calibri"/>
              </a:rPr>
              <a:t>vier</a:t>
            </a:r>
            <a:r>
              <a:rPr b="0" i="0" u="none" strike="noStrike" baseline="0" dirty="0">
                <a:latin typeface="Calibri"/>
              </a:rPr>
              <a:t> V’s van Big Data:</a:t>
            </a:r>
          </a:p>
          <a:p>
            <a:pPr marL="228600" lvl="0" indent="0">
              <a:buFont typeface="+mj-lt"/>
            </a:pPr>
            <a:r>
              <a:rPr dirty="0" err="1">
                <a:latin typeface="Calibri"/>
              </a:rPr>
              <a:t>Variaty</a:t>
            </a:r>
            <a:r>
              <a:rPr dirty="0">
                <a:latin typeface="Calibri"/>
              </a:rPr>
              <a:t> seems to be dealing with criteria for appraising and subsequently selection and destruction of information. These are the key activities about what to keep and what to delete. </a:t>
            </a:r>
          </a:p>
          <a:p>
            <a:pPr marL="228600" lvl="0" indent="0">
              <a:buFont typeface="+mj-lt"/>
            </a:pPr>
            <a:r>
              <a:rPr dirty="0">
                <a:latin typeface="Calibri"/>
              </a:rPr>
              <a:t>Volume touches issues as accessibility, </a:t>
            </a:r>
            <a:r>
              <a:rPr dirty="0" err="1">
                <a:latin typeface="Calibri"/>
              </a:rPr>
              <a:t>findability</a:t>
            </a:r>
            <a:r>
              <a:rPr dirty="0">
                <a:latin typeface="Calibri"/>
              </a:rPr>
              <a:t>, metadata and storage. </a:t>
            </a:r>
          </a:p>
          <a:p>
            <a:pPr marL="228600" lvl="0" indent="0">
              <a:buFont typeface="+mj-lt"/>
            </a:pPr>
            <a:r>
              <a:rPr dirty="0">
                <a:latin typeface="Calibri"/>
              </a:rPr>
              <a:t>Regarding velocity we think in terms of availability and public outreach. </a:t>
            </a:r>
          </a:p>
          <a:p>
            <a:pPr marL="228600" lvl="0" indent="0">
              <a:buFont typeface="+mj-lt"/>
            </a:pPr>
            <a:r>
              <a:rPr dirty="0">
                <a:latin typeface="Calibri"/>
              </a:rPr>
              <a:t>The last word, veracity, sounds familiar for archivists because it encompasses concepts as trustworthiness, reliability, authenticity and integrity of data and the way that these concepts are verifiable.</a:t>
            </a:r>
          </a:p>
          <a:p>
            <a:pPr lvl="0">
              <a:buNone/>
            </a:pPr>
            <a:endParaRPr dirty="0">
              <a:latin typeface="Calibri"/>
            </a:endParaRPr>
          </a:p>
          <a:p>
            <a:pPr lvl="0">
              <a:buNone/>
            </a:pPr>
            <a:r>
              <a:rPr dirty="0" err="1">
                <a:latin typeface="Calibri"/>
              </a:rPr>
              <a:t>Zie</a:t>
            </a:r>
            <a:r>
              <a:rPr dirty="0">
                <a:latin typeface="Calibri"/>
              </a:rPr>
              <a:t> </a:t>
            </a:r>
            <a:r>
              <a:rPr dirty="0" err="1">
                <a:latin typeface="Calibri"/>
              </a:rPr>
              <a:t>ook</a:t>
            </a:r>
            <a:r>
              <a:rPr dirty="0">
                <a:latin typeface="Calibri"/>
              </a:rPr>
              <a:t> http://www.ibmbigdatahub.com/infographic/four-vs-big-data</a:t>
            </a:r>
          </a:p>
          <a:p>
            <a:pPr lvl="0">
              <a:buNone/>
            </a:pPr>
            <a:endParaRPr dirty="0">
              <a:latin typeface="Calibri"/>
            </a:endParaRPr>
          </a:p>
          <a:p>
            <a:pPr lvl="0">
              <a:buNone/>
            </a:pPr>
            <a:r>
              <a:rPr dirty="0">
                <a:latin typeface="Calibri"/>
              </a:rPr>
              <a:t>Truthful </a:t>
            </a:r>
            <a:r>
              <a:rPr dirty="0" err="1">
                <a:latin typeface="Calibri"/>
              </a:rPr>
              <a:t>parafrase</a:t>
            </a:r>
            <a:r>
              <a:rPr dirty="0">
                <a:latin typeface="Calibri"/>
              </a:rPr>
              <a:t> van InterPares2:</a:t>
            </a:r>
          </a:p>
          <a:p>
            <a:pPr lvl="0">
              <a:buNone/>
            </a:pPr>
            <a:endParaRPr dirty="0">
              <a:latin typeface="Calibri"/>
            </a:endParaRPr>
          </a:p>
          <a:p>
            <a:pPr lvl="0">
              <a:buNone/>
            </a:pPr>
            <a:r>
              <a:rPr dirty="0">
                <a:latin typeface="Calibri"/>
              </a:rPr>
              <a:t>The quality of a record whose content is in accordance with the actual state of affairs. With correct, pertinent and precise, a component of accuracy.</a:t>
            </a:r>
          </a:p>
          <a:p>
            <a:pPr lvl="0"/>
            <a:endParaRPr dirty="0">
              <a:latin typeface="Calibri"/>
            </a:endParaRPr>
          </a:p>
          <a:p>
            <a:pPr lvl="0"/>
            <a:r>
              <a:rPr dirty="0">
                <a:latin typeface="Calibri"/>
              </a:rPr>
              <a:t>In</a:t>
            </a:r>
            <a:r>
              <a:rPr baseline="0" dirty="0">
                <a:latin typeface="Calibri"/>
              </a:rPr>
              <a:t> </a:t>
            </a:r>
            <a:r>
              <a:rPr baseline="0" dirty="0" err="1">
                <a:latin typeface="Calibri"/>
              </a:rPr>
              <a:t>beide</a:t>
            </a:r>
            <a:r>
              <a:rPr baseline="0" dirty="0">
                <a:latin typeface="Calibri"/>
              </a:rPr>
              <a:t> </a:t>
            </a:r>
            <a:r>
              <a:rPr baseline="0" dirty="0" err="1">
                <a:latin typeface="Calibri"/>
              </a:rPr>
              <a:t>zitten</a:t>
            </a:r>
            <a:r>
              <a:rPr baseline="0" dirty="0">
                <a:latin typeface="Calibri"/>
              </a:rPr>
              <a:t> </a:t>
            </a:r>
            <a:r>
              <a:rPr baseline="0" dirty="0" err="1">
                <a:latin typeface="Calibri"/>
              </a:rPr>
              <a:t>wel</a:t>
            </a:r>
            <a:r>
              <a:rPr baseline="0" dirty="0">
                <a:latin typeface="Calibri"/>
              </a:rPr>
              <a:t> </a:t>
            </a:r>
            <a:r>
              <a:rPr baseline="0" dirty="0" err="1">
                <a:latin typeface="Calibri"/>
              </a:rPr>
              <a:t>noties</a:t>
            </a:r>
            <a:r>
              <a:rPr baseline="0" dirty="0">
                <a:latin typeface="Calibri"/>
              </a:rPr>
              <a:t> </a:t>
            </a:r>
            <a:r>
              <a:rPr baseline="0" dirty="0" err="1">
                <a:latin typeface="Calibri"/>
              </a:rPr>
              <a:t>waar</a:t>
            </a:r>
            <a:r>
              <a:rPr baseline="0" dirty="0">
                <a:latin typeface="Calibri"/>
              </a:rPr>
              <a:t> </a:t>
            </a:r>
            <a:r>
              <a:rPr baseline="0" dirty="0" err="1">
                <a:latin typeface="Calibri"/>
              </a:rPr>
              <a:t>wij</a:t>
            </a:r>
            <a:r>
              <a:rPr baseline="0" dirty="0">
                <a:latin typeface="Calibri"/>
              </a:rPr>
              <a:t> </a:t>
            </a:r>
            <a:r>
              <a:rPr baseline="0" dirty="0" err="1">
                <a:latin typeface="Calibri"/>
              </a:rPr>
              <a:t>vanuit</a:t>
            </a:r>
            <a:r>
              <a:rPr baseline="0" dirty="0">
                <a:latin typeface="Calibri"/>
              </a:rPr>
              <a:t> </a:t>
            </a:r>
            <a:r>
              <a:rPr baseline="0" dirty="0" err="1">
                <a:latin typeface="Calibri"/>
              </a:rPr>
              <a:t>ons</a:t>
            </a:r>
            <a:r>
              <a:rPr baseline="0" dirty="0">
                <a:latin typeface="Calibri"/>
              </a:rPr>
              <a:t> </a:t>
            </a:r>
            <a:r>
              <a:rPr baseline="0" dirty="0" err="1">
                <a:latin typeface="Calibri"/>
              </a:rPr>
              <a:t>vak</a:t>
            </a:r>
            <a:r>
              <a:rPr baseline="0" dirty="0">
                <a:latin typeface="Calibri"/>
              </a:rPr>
              <a:t> </a:t>
            </a:r>
            <a:r>
              <a:rPr baseline="0" dirty="0" err="1">
                <a:latin typeface="Calibri"/>
              </a:rPr>
              <a:t>iets</a:t>
            </a:r>
            <a:r>
              <a:rPr baseline="0" dirty="0">
                <a:latin typeface="Calibri"/>
              </a:rPr>
              <a:t> </a:t>
            </a:r>
            <a:r>
              <a:rPr baseline="0" dirty="0" err="1">
                <a:latin typeface="Calibri"/>
              </a:rPr>
              <a:t>mee</a:t>
            </a:r>
            <a:r>
              <a:rPr baseline="0" dirty="0">
                <a:latin typeface="Calibri"/>
              </a:rPr>
              <a:t> </a:t>
            </a:r>
            <a:r>
              <a:rPr baseline="0" dirty="0" err="1">
                <a:latin typeface="Calibri"/>
              </a:rPr>
              <a:t>kunnen</a:t>
            </a:r>
            <a:r>
              <a:rPr baseline="0" dirty="0">
                <a:latin typeface="Calibri"/>
              </a:rPr>
              <a:t>. </a:t>
            </a:r>
          </a:p>
          <a:p>
            <a:pPr lvl="0"/>
            <a:endParaRPr baseline="0" dirty="0">
              <a:latin typeface="Calibri"/>
            </a:endParaRP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18</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dirty="0" err="1">
                <a:latin typeface="Calibri"/>
              </a:rPr>
              <a:t>Mijn</a:t>
            </a:r>
            <a:r>
              <a:rPr dirty="0">
                <a:latin typeface="Calibri"/>
              </a:rPr>
              <a:t> </a:t>
            </a:r>
            <a:r>
              <a:rPr dirty="0" err="1">
                <a:latin typeface="Calibri"/>
              </a:rPr>
              <a:t>belangrijkste</a:t>
            </a:r>
            <a:r>
              <a:rPr dirty="0">
                <a:latin typeface="Calibri"/>
              </a:rPr>
              <a:t> </a:t>
            </a:r>
            <a:r>
              <a:rPr dirty="0" err="1">
                <a:latin typeface="Calibri"/>
              </a:rPr>
              <a:t>startpunt</a:t>
            </a:r>
            <a:r>
              <a:rPr baseline="0" dirty="0">
                <a:latin typeface="Calibri"/>
              </a:rPr>
              <a:t> is </a:t>
            </a:r>
            <a:r>
              <a:rPr baseline="0" dirty="0" err="1">
                <a:latin typeface="Calibri"/>
              </a:rPr>
              <a:t>toch</a:t>
            </a:r>
            <a:r>
              <a:rPr baseline="0" dirty="0">
                <a:latin typeface="Calibri"/>
              </a:rPr>
              <a:t> </a:t>
            </a:r>
            <a:r>
              <a:rPr baseline="0" dirty="0" err="1">
                <a:latin typeface="Calibri"/>
              </a:rPr>
              <a:t>informatiefilosofie</a:t>
            </a:r>
            <a:r>
              <a:rPr baseline="0" dirty="0">
                <a:latin typeface="Calibri"/>
              </a:rPr>
              <a:t> en </a:t>
            </a:r>
            <a:r>
              <a:rPr baseline="0" dirty="0" err="1">
                <a:latin typeface="Calibri"/>
              </a:rPr>
              <a:t>dan</a:t>
            </a:r>
            <a:r>
              <a:rPr baseline="0" dirty="0">
                <a:latin typeface="Calibri"/>
              </a:rPr>
              <a:t> </a:t>
            </a:r>
            <a:r>
              <a:rPr baseline="0" dirty="0" err="1">
                <a:latin typeface="Calibri"/>
              </a:rPr>
              <a:t>wat</a:t>
            </a:r>
            <a:r>
              <a:rPr baseline="0" dirty="0">
                <a:latin typeface="Calibri"/>
              </a:rPr>
              <a:t> </a:t>
            </a:r>
            <a:r>
              <a:rPr baseline="0" dirty="0" err="1">
                <a:latin typeface="Calibri"/>
              </a:rPr>
              <a:t>informatiefilosofen</a:t>
            </a:r>
            <a:r>
              <a:rPr baseline="0" dirty="0">
                <a:latin typeface="Calibri"/>
              </a:rPr>
              <a:t> </a:t>
            </a:r>
            <a:r>
              <a:rPr baseline="0" dirty="0" err="1">
                <a:latin typeface="Calibri"/>
              </a:rPr>
              <a:t>semantische</a:t>
            </a:r>
            <a:r>
              <a:rPr baseline="0" dirty="0">
                <a:latin typeface="Calibri"/>
              </a:rPr>
              <a:t> </a:t>
            </a:r>
            <a:r>
              <a:rPr baseline="0" dirty="0" err="1">
                <a:latin typeface="Calibri"/>
              </a:rPr>
              <a:t>informatie</a:t>
            </a:r>
            <a:r>
              <a:rPr baseline="0" dirty="0">
                <a:latin typeface="Calibri"/>
              </a:rPr>
              <a:t> </a:t>
            </a:r>
            <a:r>
              <a:rPr baseline="0" dirty="0" err="1">
                <a:latin typeface="Calibri"/>
              </a:rPr>
              <a:t>wordt</a:t>
            </a:r>
            <a:r>
              <a:rPr baseline="0" dirty="0">
                <a:latin typeface="Calibri"/>
              </a:rPr>
              <a:t> </a:t>
            </a:r>
            <a:r>
              <a:rPr baseline="0" dirty="0" err="1">
                <a:latin typeface="Calibri"/>
              </a:rPr>
              <a:t>genoemd</a:t>
            </a:r>
            <a:endParaRPr baseline="0" dirty="0">
              <a:latin typeface="Calibri"/>
            </a:endParaRPr>
          </a:p>
          <a:p>
            <a:pPr lvl="0"/>
            <a:endParaRPr baseline="0" dirty="0">
              <a:latin typeface="Calibri"/>
            </a:endParaRPr>
          </a:p>
          <a:p>
            <a:pPr marL="0" lvl="0" indent="0" algn="l">
              <a:lnSpc>
                <a:spcPct val="100000"/>
              </a:lnSpc>
              <a:buNone/>
            </a:pPr>
            <a:r>
              <a:rPr sz="1200" b="0" i="0" u="none" strike="noStrike" dirty="0">
                <a:solidFill>
                  <a:srgbClr val="000000"/>
                </a:solidFill>
                <a:latin typeface="Calibri"/>
              </a:rPr>
              <a:t>SI = </a:t>
            </a:r>
            <a:r>
              <a:rPr sz="1200" b="0" i="0" u="none" strike="noStrike" dirty="0" err="1">
                <a:solidFill>
                  <a:srgbClr val="000000"/>
                </a:solidFill>
                <a:latin typeface="Calibri"/>
              </a:rPr>
              <a:t>Semantische</a:t>
            </a:r>
            <a:r>
              <a:rPr sz="1200" b="0" i="0" u="none" strike="noStrike" dirty="0">
                <a:solidFill>
                  <a:srgbClr val="000000"/>
                </a:solidFill>
                <a:latin typeface="Calibri"/>
              </a:rPr>
              <a:t> </a:t>
            </a:r>
            <a:r>
              <a:rPr sz="1200" b="0" i="0" u="none" strike="noStrike" dirty="0" err="1">
                <a:solidFill>
                  <a:srgbClr val="000000"/>
                </a:solidFill>
                <a:latin typeface="Calibri"/>
              </a:rPr>
              <a:t>informatie</a:t>
            </a:r>
            <a:r>
              <a:rPr sz="1200" b="0" i="0" u="none" strike="noStrike" dirty="0">
                <a:solidFill>
                  <a:srgbClr val="000000"/>
                </a:solidFill>
                <a:latin typeface="Calibri"/>
              </a:rPr>
              <a:t>, </a:t>
            </a:r>
            <a:r>
              <a:rPr sz="1200" b="0" i="0" u="none" strike="noStrike" dirty="0" err="1">
                <a:solidFill>
                  <a:srgbClr val="000000"/>
                </a:solidFill>
                <a:latin typeface="Calibri"/>
              </a:rPr>
              <a:t>dit</a:t>
            </a:r>
            <a:r>
              <a:rPr sz="1200" b="0" i="0" u="none" strike="noStrike" dirty="0">
                <a:solidFill>
                  <a:srgbClr val="000000"/>
                </a:solidFill>
                <a:latin typeface="Calibri"/>
              </a:rPr>
              <a:t> is </a:t>
            </a:r>
            <a:r>
              <a:rPr sz="1200" b="0" i="0" u="none" strike="noStrike" dirty="0" err="1">
                <a:solidFill>
                  <a:srgbClr val="000000"/>
                </a:solidFill>
                <a:latin typeface="Calibri"/>
              </a:rPr>
              <a:t>informatie</a:t>
            </a:r>
            <a:r>
              <a:rPr sz="1200" b="0" i="0" u="none" strike="noStrike" dirty="0">
                <a:solidFill>
                  <a:srgbClr val="000000"/>
                </a:solidFill>
                <a:latin typeface="Calibri"/>
              </a:rPr>
              <a:t> die </a:t>
            </a:r>
            <a:r>
              <a:rPr sz="1200" b="0" i="0" u="none" strike="noStrike" dirty="0" err="1">
                <a:solidFill>
                  <a:srgbClr val="000000"/>
                </a:solidFill>
                <a:latin typeface="Calibri"/>
              </a:rPr>
              <a:t>betekenis</a:t>
            </a:r>
            <a:r>
              <a:rPr sz="1200" b="0" i="0" u="none" strike="noStrike" dirty="0">
                <a:solidFill>
                  <a:srgbClr val="000000"/>
                </a:solidFill>
                <a:latin typeface="Calibri"/>
              </a:rPr>
              <a:t> </a:t>
            </a:r>
            <a:r>
              <a:rPr sz="1200" b="0" i="0" u="none" strike="noStrike" dirty="0" err="1">
                <a:solidFill>
                  <a:srgbClr val="000000"/>
                </a:solidFill>
                <a:latin typeface="Calibri"/>
              </a:rPr>
              <a:t>heeft</a:t>
            </a:r>
            <a:r>
              <a:rPr sz="1200" b="0" i="0" u="none" strike="noStrike" dirty="0">
                <a:solidFill>
                  <a:srgbClr val="000000"/>
                </a:solidFill>
                <a:latin typeface="Calibri"/>
              </a:rPr>
              <a:t>, </a:t>
            </a:r>
            <a:r>
              <a:rPr sz="1200" b="0" i="0" u="none" strike="noStrike" dirty="0" err="1">
                <a:solidFill>
                  <a:srgbClr val="000000"/>
                </a:solidFill>
                <a:latin typeface="Calibri"/>
              </a:rPr>
              <a:t>betrouwbaar</a:t>
            </a:r>
            <a:r>
              <a:rPr sz="1200" b="0" i="0" u="none" strike="noStrike" dirty="0">
                <a:solidFill>
                  <a:srgbClr val="000000"/>
                </a:solidFill>
                <a:latin typeface="Calibri"/>
              </a:rPr>
              <a:t> is en </a:t>
            </a:r>
            <a:r>
              <a:rPr sz="1200" b="0" i="0" u="none" strike="noStrike" dirty="0" err="1">
                <a:solidFill>
                  <a:srgbClr val="000000"/>
                </a:solidFill>
                <a:latin typeface="Calibri"/>
              </a:rPr>
              <a:t>enigszins</a:t>
            </a:r>
            <a:r>
              <a:rPr sz="1200" b="0" i="0" u="none" strike="noStrike" dirty="0">
                <a:solidFill>
                  <a:srgbClr val="000000"/>
                </a:solidFill>
                <a:latin typeface="Calibri"/>
              </a:rPr>
              <a:t> </a:t>
            </a:r>
            <a:r>
              <a:rPr sz="1200" b="0" i="0" u="none" strike="noStrike" dirty="0" err="1">
                <a:solidFill>
                  <a:srgbClr val="000000"/>
                </a:solidFill>
                <a:latin typeface="Calibri"/>
              </a:rPr>
              <a:t>gestructureerd</a:t>
            </a:r>
            <a:r>
              <a:rPr sz="1200" b="0" i="0" u="none" strike="noStrike" dirty="0">
                <a:solidFill>
                  <a:srgbClr val="000000"/>
                </a:solidFill>
                <a:latin typeface="Calibri"/>
              </a:rPr>
              <a:t> </a:t>
            </a:r>
            <a:r>
              <a:rPr sz="1200" b="0" i="0" u="none" strike="noStrike" dirty="0" err="1">
                <a:solidFill>
                  <a:srgbClr val="000000"/>
                </a:solidFill>
                <a:latin typeface="Calibri"/>
              </a:rPr>
              <a:t>moet</a:t>
            </a:r>
            <a:r>
              <a:rPr sz="1200" b="0" i="0" u="none" strike="noStrike" dirty="0">
                <a:solidFill>
                  <a:srgbClr val="000000"/>
                </a:solidFill>
                <a:latin typeface="Calibri"/>
              </a:rPr>
              <a:t> </a:t>
            </a:r>
            <a:r>
              <a:rPr sz="1200" b="0" i="0" u="none" strike="noStrike" dirty="0" err="1">
                <a:solidFill>
                  <a:srgbClr val="000000"/>
                </a:solidFill>
                <a:latin typeface="Calibri"/>
              </a:rPr>
              <a:t>zijn</a:t>
            </a:r>
            <a:endParaRPr sz="1200" b="0" i="0" u="none" strike="noStrike" dirty="0">
              <a:solidFill>
                <a:srgbClr val="000000"/>
              </a:solidFill>
              <a:latin typeface="Calibri"/>
            </a:endParaRPr>
          </a:p>
          <a:p>
            <a:pPr marL="0" lvl="0" indent="0" algn="l">
              <a:lnSpc>
                <a:spcPct val="100000"/>
              </a:lnSpc>
              <a:buNone/>
            </a:pPr>
            <a:endParaRPr sz="1200" b="0" i="0" u="none" strike="noStrike" dirty="0">
              <a:solidFill>
                <a:srgbClr val="000000"/>
              </a:solidFill>
              <a:latin typeface="Calibri"/>
            </a:endParaRPr>
          </a:p>
          <a:p>
            <a:pPr marL="0" lvl="0" indent="0" algn="l">
              <a:lnSpc>
                <a:spcPct val="100000"/>
              </a:lnSpc>
              <a:buNone/>
            </a:pPr>
            <a:r>
              <a:rPr sz="1200" b="0" i="0" u="none" strike="noStrike" dirty="0">
                <a:solidFill>
                  <a:srgbClr val="000000"/>
                </a:solidFill>
                <a:latin typeface="Calibri"/>
              </a:rPr>
              <a:t>(</a:t>
            </a:r>
            <a:r>
              <a:rPr sz="1200" b="0" i="0" u="none" strike="noStrike" dirty="0" err="1">
                <a:solidFill>
                  <a:srgbClr val="000000"/>
                </a:solidFill>
                <a:latin typeface="Calibri"/>
              </a:rPr>
              <a:t>mijn</a:t>
            </a:r>
            <a:r>
              <a:rPr sz="1200" b="0" i="0" u="none" strike="noStrike" dirty="0">
                <a:solidFill>
                  <a:srgbClr val="000000"/>
                </a:solidFill>
                <a:latin typeface="Calibri"/>
              </a:rPr>
              <a:t> erg </a:t>
            </a:r>
            <a:r>
              <a:rPr sz="1200" b="0" i="0" u="none" strike="noStrike" dirty="0" err="1">
                <a:solidFill>
                  <a:srgbClr val="000000"/>
                </a:solidFill>
                <a:latin typeface="Calibri"/>
              </a:rPr>
              <a:t>vrije</a:t>
            </a:r>
            <a:r>
              <a:rPr sz="1200" b="0" i="0" u="none" strike="noStrike" dirty="0">
                <a:solidFill>
                  <a:srgbClr val="000000"/>
                </a:solidFill>
                <a:latin typeface="Calibri"/>
              </a:rPr>
              <a:t> </a:t>
            </a:r>
            <a:r>
              <a:rPr sz="1200" b="0" i="0" u="none" strike="noStrike" dirty="0" err="1">
                <a:solidFill>
                  <a:srgbClr val="000000"/>
                </a:solidFill>
                <a:latin typeface="Calibri"/>
              </a:rPr>
              <a:t>vertaling</a:t>
            </a:r>
            <a:r>
              <a:rPr sz="1200" b="0" i="0" u="none" strike="noStrike" dirty="0">
                <a:solidFill>
                  <a:srgbClr val="000000"/>
                </a:solidFill>
                <a:latin typeface="Calibri"/>
              </a:rPr>
              <a:t> van well formed, meaningful, truthful)</a:t>
            </a:r>
          </a:p>
          <a:p>
            <a:pPr marL="0" lvl="0" indent="0" algn="l">
              <a:lnSpc>
                <a:spcPct val="100000"/>
              </a:lnSpc>
              <a:buNone/>
            </a:pPr>
            <a:endParaRPr sz="1200" b="0" i="0" u="none" strike="noStrike" dirty="0">
              <a:solidFill>
                <a:srgbClr val="000000"/>
              </a:solidFill>
              <a:latin typeface="Calibri"/>
            </a:endParaRPr>
          </a:p>
          <a:p>
            <a:pPr marL="0" lvl="0" indent="0" algn="l">
              <a:lnSpc>
                <a:spcPct val="100000"/>
              </a:lnSpc>
              <a:buNone/>
            </a:pPr>
            <a:r>
              <a:rPr sz="1200" b="0" i="0" u="none" strike="noStrike" dirty="0" err="1">
                <a:solidFill>
                  <a:srgbClr val="000000"/>
                </a:solidFill>
                <a:latin typeface="Calibri"/>
              </a:rPr>
              <a:t>Omdat</a:t>
            </a:r>
            <a:r>
              <a:rPr sz="1200" b="0" i="0" u="none" strike="noStrike" baseline="0" dirty="0">
                <a:solidFill>
                  <a:srgbClr val="000000"/>
                </a:solidFill>
                <a:latin typeface="Calibri"/>
              </a:rPr>
              <a:t> </a:t>
            </a:r>
            <a:r>
              <a:rPr sz="1200" b="0" i="0" u="none" strike="noStrike" baseline="0" dirty="0" err="1">
                <a:solidFill>
                  <a:srgbClr val="000000"/>
                </a:solidFill>
                <a:latin typeface="Calibri"/>
              </a:rPr>
              <a:t>te</a:t>
            </a:r>
            <a:r>
              <a:rPr sz="1200" b="0" i="0" u="none" strike="noStrike" baseline="0" dirty="0">
                <a:solidFill>
                  <a:srgbClr val="000000"/>
                </a:solidFill>
                <a:latin typeface="Calibri"/>
              </a:rPr>
              <a:t> </a:t>
            </a:r>
            <a:r>
              <a:rPr sz="1200" b="0" i="0" u="none" strike="noStrike" baseline="0" dirty="0" err="1">
                <a:solidFill>
                  <a:srgbClr val="000000"/>
                </a:solidFill>
                <a:latin typeface="Calibri"/>
              </a:rPr>
              <a:t>kunnen</a:t>
            </a:r>
            <a:r>
              <a:rPr sz="1200" b="0" i="0" u="none" strike="noStrike" baseline="0" dirty="0">
                <a:solidFill>
                  <a:srgbClr val="000000"/>
                </a:solidFill>
                <a:latin typeface="Calibri"/>
              </a:rPr>
              <a:t> </a:t>
            </a:r>
            <a:r>
              <a:rPr sz="1200" b="0" i="0" u="none" strike="noStrike" baseline="0" dirty="0" err="1">
                <a:solidFill>
                  <a:srgbClr val="000000"/>
                </a:solidFill>
                <a:latin typeface="Calibri"/>
              </a:rPr>
              <a:t>bereiken</a:t>
            </a:r>
            <a:r>
              <a:rPr sz="1200" b="0" i="0" u="none" strike="noStrike" baseline="0" dirty="0">
                <a:solidFill>
                  <a:srgbClr val="000000"/>
                </a:solidFill>
                <a:latin typeface="Calibri"/>
              </a:rPr>
              <a:t> </a:t>
            </a:r>
            <a:r>
              <a:rPr sz="1200" b="0" i="0" u="none" strike="noStrike" baseline="0" dirty="0" err="1">
                <a:solidFill>
                  <a:srgbClr val="000000"/>
                </a:solidFill>
                <a:latin typeface="Calibri"/>
              </a:rPr>
              <a:t>zijn</a:t>
            </a:r>
            <a:r>
              <a:rPr sz="1200" b="0" i="0" u="none" strike="noStrike" baseline="0" dirty="0">
                <a:solidFill>
                  <a:srgbClr val="000000"/>
                </a:solidFill>
                <a:latin typeface="Calibri"/>
              </a:rPr>
              <a:t> </a:t>
            </a:r>
            <a:r>
              <a:rPr sz="1200" b="0" i="0" u="none" strike="noStrike" baseline="0" dirty="0" err="1">
                <a:solidFill>
                  <a:srgbClr val="000000"/>
                </a:solidFill>
                <a:latin typeface="Calibri"/>
              </a:rPr>
              <a:t>er</a:t>
            </a:r>
            <a:r>
              <a:rPr sz="1200" b="0" i="0" u="none" strike="noStrike" baseline="0" dirty="0">
                <a:solidFill>
                  <a:srgbClr val="000000"/>
                </a:solidFill>
                <a:latin typeface="Calibri"/>
              </a:rPr>
              <a:t> </a:t>
            </a:r>
            <a:r>
              <a:rPr sz="1200" b="0" i="0" u="none" strike="noStrike" baseline="0" dirty="0" err="1">
                <a:solidFill>
                  <a:srgbClr val="000000"/>
                </a:solidFill>
                <a:latin typeface="Calibri"/>
              </a:rPr>
              <a:t>drie</a:t>
            </a:r>
            <a:r>
              <a:rPr sz="1200" b="0" i="0" u="none" strike="noStrike" baseline="0" dirty="0">
                <a:solidFill>
                  <a:srgbClr val="000000"/>
                </a:solidFill>
                <a:latin typeface="Calibri"/>
              </a:rPr>
              <a:t> </a:t>
            </a:r>
            <a:r>
              <a:rPr sz="1200" b="0" i="0" u="none" strike="noStrike" baseline="0" dirty="0" err="1">
                <a:solidFill>
                  <a:srgbClr val="000000"/>
                </a:solidFill>
                <a:latin typeface="Calibri"/>
              </a:rPr>
              <a:t>bouwstenen</a:t>
            </a:r>
            <a:r>
              <a:rPr sz="1200" b="0" i="0" u="none" strike="noStrike" baseline="0" dirty="0">
                <a:solidFill>
                  <a:srgbClr val="000000"/>
                </a:solidFill>
                <a:latin typeface="Calibri"/>
              </a:rPr>
              <a:t> </a:t>
            </a:r>
            <a:r>
              <a:rPr sz="1200" b="0" i="0" u="none" strike="noStrike" baseline="0" dirty="0" err="1">
                <a:solidFill>
                  <a:srgbClr val="000000"/>
                </a:solidFill>
                <a:latin typeface="Calibri"/>
              </a:rPr>
              <a:t>nodig</a:t>
            </a:r>
            <a:r>
              <a:rPr sz="1200" b="0" i="0" u="none" strike="noStrike" baseline="0" dirty="0">
                <a:solidFill>
                  <a:srgbClr val="000000"/>
                </a:solidFill>
                <a:latin typeface="Calibri"/>
              </a:rPr>
              <a:t>.</a:t>
            </a:r>
          </a:p>
          <a:p>
            <a:pPr lvl="0"/>
            <a:endParaRPr sz="1200" b="0" i="0" u="none" strike="noStrike" baseline="0" dirty="0">
              <a:solidFill>
                <a:srgbClr val="000000"/>
              </a:solidFill>
              <a:latin typeface="Calibri"/>
            </a:endParaRPr>
          </a:p>
          <a:p>
            <a:pPr lvl="0"/>
            <a:endParaRPr sz="1200" b="0" i="0" u="none" strike="noStrike" baseline="0" dirty="0">
              <a:solidFill>
                <a:srgbClr val="000000"/>
              </a:solidFill>
              <a:latin typeface="Calibri"/>
            </a:endParaRPr>
          </a:p>
          <a:p>
            <a:pPr lvl="0"/>
            <a:r>
              <a:rPr dirty="0" err="1">
                <a:latin typeface="Calibri"/>
              </a:rPr>
              <a:t>Dit</a:t>
            </a:r>
            <a:r>
              <a:rPr dirty="0">
                <a:latin typeface="Calibri"/>
              </a:rPr>
              <a:t> is </a:t>
            </a:r>
            <a:r>
              <a:rPr dirty="0" err="1">
                <a:latin typeface="Calibri"/>
              </a:rPr>
              <a:t>toch</a:t>
            </a:r>
            <a:r>
              <a:rPr dirty="0">
                <a:latin typeface="Calibri"/>
              </a:rPr>
              <a:t> </a:t>
            </a:r>
            <a:r>
              <a:rPr dirty="0" err="1">
                <a:latin typeface="Calibri"/>
              </a:rPr>
              <a:t>niet</a:t>
            </a:r>
            <a:r>
              <a:rPr dirty="0">
                <a:latin typeface="Calibri"/>
              </a:rPr>
              <a:t> </a:t>
            </a:r>
            <a:r>
              <a:rPr dirty="0" err="1">
                <a:latin typeface="Calibri"/>
              </a:rPr>
              <a:t>nieuw</a:t>
            </a:r>
            <a:r>
              <a:rPr dirty="0">
                <a:latin typeface="Calibri"/>
              </a:rPr>
              <a:t>?</a:t>
            </a:r>
            <a:r>
              <a:rPr baseline="0" dirty="0">
                <a:latin typeface="Calibri"/>
              </a:rPr>
              <a:t> </a:t>
            </a:r>
          </a:p>
          <a:p>
            <a:pPr lvl="0"/>
            <a:endParaRPr baseline="0" dirty="0">
              <a:latin typeface="Calibri"/>
            </a:endParaRPr>
          </a:p>
          <a:p>
            <a:pPr lvl="0"/>
            <a:r>
              <a:rPr baseline="0" dirty="0">
                <a:latin typeface="Calibri"/>
              </a:rPr>
              <a:t>Nee, maar op het </a:t>
            </a:r>
            <a:r>
              <a:rPr baseline="0" dirty="0" err="1">
                <a:latin typeface="Calibri"/>
              </a:rPr>
              <a:t>eerste</a:t>
            </a:r>
            <a:r>
              <a:rPr baseline="0" dirty="0">
                <a:latin typeface="Calibri"/>
              </a:rPr>
              <a:t> </a:t>
            </a:r>
            <a:r>
              <a:rPr baseline="0" dirty="0" err="1">
                <a:latin typeface="Calibri"/>
              </a:rPr>
              <a:t>niveau</a:t>
            </a:r>
            <a:r>
              <a:rPr baseline="0" dirty="0">
                <a:latin typeface="Calibri"/>
              </a:rPr>
              <a:t> </a:t>
            </a:r>
            <a:r>
              <a:rPr baseline="0" dirty="0" err="1">
                <a:latin typeface="Calibri"/>
              </a:rPr>
              <a:t>ontbreekt</a:t>
            </a:r>
            <a:r>
              <a:rPr baseline="0" dirty="0">
                <a:latin typeface="Calibri"/>
              </a:rPr>
              <a:t> de </a:t>
            </a:r>
            <a:r>
              <a:rPr baseline="0" dirty="0" err="1">
                <a:latin typeface="Calibri"/>
              </a:rPr>
              <a:t>bijvoorbeeld</a:t>
            </a:r>
            <a:r>
              <a:rPr baseline="0" dirty="0">
                <a:latin typeface="Calibri"/>
              </a:rPr>
              <a:t> de actor </a:t>
            </a:r>
            <a:r>
              <a:rPr baseline="0" dirty="0" err="1">
                <a:latin typeface="Calibri"/>
              </a:rPr>
              <a:t>degene</a:t>
            </a:r>
            <a:r>
              <a:rPr baseline="0" dirty="0">
                <a:latin typeface="Calibri"/>
              </a:rPr>
              <a:t> die </a:t>
            </a:r>
            <a:r>
              <a:rPr baseline="0" dirty="0" err="1">
                <a:latin typeface="Calibri"/>
              </a:rPr>
              <a:t>handelt</a:t>
            </a:r>
            <a:r>
              <a:rPr baseline="0" dirty="0">
                <a:latin typeface="Calibri"/>
              </a:rPr>
              <a:t>. </a:t>
            </a:r>
            <a:r>
              <a:rPr baseline="0" dirty="0" err="1">
                <a:latin typeface="Calibri"/>
              </a:rPr>
              <a:t>Uitgangspunt</a:t>
            </a:r>
            <a:r>
              <a:rPr baseline="0" dirty="0">
                <a:latin typeface="Calibri"/>
              </a:rPr>
              <a:t> is de </a:t>
            </a:r>
            <a:r>
              <a:rPr baseline="0" dirty="0" err="1">
                <a:latin typeface="Calibri"/>
              </a:rPr>
              <a:t>semantische</a:t>
            </a:r>
            <a:r>
              <a:rPr baseline="0" dirty="0">
                <a:latin typeface="Calibri"/>
              </a:rPr>
              <a:t> </a:t>
            </a:r>
            <a:r>
              <a:rPr baseline="0" dirty="0" err="1">
                <a:latin typeface="Calibri"/>
              </a:rPr>
              <a:t>informatie</a:t>
            </a:r>
            <a:r>
              <a:rPr baseline="0" dirty="0">
                <a:latin typeface="Calibri"/>
              </a:rPr>
              <a:t>, </a:t>
            </a:r>
            <a:r>
              <a:rPr baseline="0" dirty="0" err="1">
                <a:latin typeface="Calibri"/>
              </a:rPr>
              <a:t>informatie</a:t>
            </a:r>
            <a:r>
              <a:rPr baseline="0" dirty="0">
                <a:latin typeface="Calibri"/>
              </a:rPr>
              <a:t> met </a:t>
            </a:r>
            <a:r>
              <a:rPr baseline="0" dirty="0" err="1">
                <a:latin typeface="Calibri"/>
              </a:rPr>
              <a:t>betekenis</a:t>
            </a:r>
            <a:r>
              <a:rPr baseline="0" dirty="0">
                <a:latin typeface="Calibri"/>
              </a:rPr>
              <a:t>, </a:t>
            </a:r>
            <a:r>
              <a:rPr baseline="0" dirty="0" err="1">
                <a:latin typeface="Calibri"/>
              </a:rPr>
              <a:t>een</a:t>
            </a:r>
            <a:r>
              <a:rPr baseline="0" dirty="0">
                <a:latin typeface="Calibri"/>
              </a:rPr>
              <a:t> </a:t>
            </a:r>
            <a:r>
              <a:rPr baseline="0" dirty="0" err="1">
                <a:latin typeface="Calibri"/>
              </a:rPr>
              <a:t>zekere</a:t>
            </a:r>
            <a:r>
              <a:rPr baseline="0" dirty="0">
                <a:latin typeface="Calibri"/>
              </a:rPr>
              <a:t> </a:t>
            </a:r>
            <a:r>
              <a:rPr baseline="0" dirty="0" err="1">
                <a:latin typeface="Calibri"/>
              </a:rPr>
              <a:t>structuur</a:t>
            </a:r>
            <a:r>
              <a:rPr baseline="0" dirty="0">
                <a:latin typeface="Calibri"/>
              </a:rPr>
              <a:t> en </a:t>
            </a:r>
            <a:r>
              <a:rPr baseline="0" dirty="0" err="1">
                <a:latin typeface="Calibri"/>
              </a:rPr>
              <a:t>een</a:t>
            </a:r>
            <a:r>
              <a:rPr baseline="0" dirty="0">
                <a:latin typeface="Calibri"/>
              </a:rPr>
              <a:t> </a:t>
            </a:r>
            <a:r>
              <a:rPr baseline="0" dirty="0" err="1">
                <a:latin typeface="Calibri"/>
              </a:rPr>
              <a:t>vorm</a:t>
            </a:r>
            <a:r>
              <a:rPr baseline="0" dirty="0">
                <a:latin typeface="Calibri"/>
              </a:rPr>
              <a:t> van </a:t>
            </a:r>
            <a:r>
              <a:rPr baseline="0" dirty="0" err="1">
                <a:latin typeface="Calibri"/>
              </a:rPr>
              <a:t>betrouwbaarheid</a:t>
            </a:r>
            <a:r>
              <a:rPr baseline="0" dirty="0">
                <a:latin typeface="Calibri"/>
              </a:rPr>
              <a:t>. </a:t>
            </a:r>
            <a:r>
              <a:rPr baseline="0" dirty="0" err="1">
                <a:latin typeface="Calibri"/>
              </a:rPr>
              <a:t>Informatie</a:t>
            </a:r>
            <a:r>
              <a:rPr baseline="0" dirty="0">
                <a:latin typeface="Calibri"/>
              </a:rPr>
              <a:t> is </a:t>
            </a:r>
            <a:r>
              <a:rPr baseline="0" dirty="0" err="1">
                <a:latin typeface="Calibri"/>
              </a:rPr>
              <a:t>voor</a:t>
            </a:r>
            <a:r>
              <a:rPr baseline="0" dirty="0">
                <a:latin typeface="Calibri"/>
              </a:rPr>
              <a:t> </a:t>
            </a:r>
            <a:r>
              <a:rPr baseline="0" dirty="0" err="1">
                <a:latin typeface="Calibri"/>
              </a:rPr>
              <a:t>mij</a:t>
            </a:r>
            <a:r>
              <a:rPr baseline="0" dirty="0">
                <a:latin typeface="Calibri"/>
              </a:rPr>
              <a:t> in </a:t>
            </a:r>
            <a:r>
              <a:rPr baseline="0" dirty="0" err="1">
                <a:latin typeface="Calibri"/>
              </a:rPr>
              <a:t>dit</a:t>
            </a:r>
            <a:r>
              <a:rPr baseline="0" dirty="0">
                <a:latin typeface="Calibri"/>
              </a:rPr>
              <a:t> </a:t>
            </a:r>
            <a:r>
              <a:rPr baseline="0" dirty="0" err="1">
                <a:latin typeface="Calibri"/>
              </a:rPr>
              <a:t>verhaal</a:t>
            </a:r>
            <a:r>
              <a:rPr baseline="0" dirty="0">
                <a:latin typeface="Calibri"/>
              </a:rPr>
              <a:t> de </a:t>
            </a:r>
            <a:r>
              <a:rPr baseline="0" dirty="0" err="1">
                <a:latin typeface="Calibri"/>
              </a:rPr>
              <a:t>constante</a:t>
            </a:r>
            <a:r>
              <a:rPr baseline="0" dirty="0">
                <a:latin typeface="Calibri"/>
              </a:rPr>
              <a:t> factor. De actor is in </a:t>
            </a:r>
            <a:r>
              <a:rPr baseline="0" dirty="0" err="1">
                <a:latin typeface="Calibri"/>
              </a:rPr>
              <a:t>tijd</a:t>
            </a:r>
            <a:r>
              <a:rPr baseline="0" dirty="0">
                <a:latin typeface="Calibri"/>
              </a:rPr>
              <a:t> </a:t>
            </a:r>
            <a:r>
              <a:rPr baseline="0" dirty="0" err="1">
                <a:latin typeface="Calibri"/>
              </a:rPr>
              <a:t>gezien</a:t>
            </a:r>
            <a:r>
              <a:rPr baseline="0" dirty="0">
                <a:latin typeface="Calibri"/>
              </a:rPr>
              <a:t> </a:t>
            </a:r>
            <a:r>
              <a:rPr baseline="0" dirty="0" err="1">
                <a:latin typeface="Calibri"/>
              </a:rPr>
              <a:t>een</a:t>
            </a:r>
            <a:r>
              <a:rPr baseline="0" dirty="0">
                <a:latin typeface="Calibri"/>
              </a:rPr>
              <a:t> ‘passant’ met </a:t>
            </a:r>
            <a:r>
              <a:rPr baseline="0" dirty="0" err="1">
                <a:latin typeface="Calibri"/>
              </a:rPr>
              <a:t>verschillende</a:t>
            </a:r>
            <a:r>
              <a:rPr baseline="0" dirty="0">
                <a:latin typeface="Calibri"/>
              </a:rPr>
              <a:t> </a:t>
            </a:r>
            <a:r>
              <a:rPr baseline="0" dirty="0" err="1">
                <a:latin typeface="Calibri"/>
              </a:rPr>
              <a:t>rollen</a:t>
            </a:r>
            <a:r>
              <a:rPr baseline="0" dirty="0">
                <a:latin typeface="Calibri"/>
              </a:rPr>
              <a:t>. </a:t>
            </a:r>
            <a:r>
              <a:rPr baseline="0" dirty="0" err="1">
                <a:latin typeface="Calibri"/>
              </a:rPr>
              <a:t>Zij</a:t>
            </a:r>
            <a:r>
              <a:rPr baseline="0" dirty="0">
                <a:latin typeface="Calibri"/>
              </a:rPr>
              <a:t> of </a:t>
            </a:r>
            <a:r>
              <a:rPr baseline="0" dirty="0" err="1">
                <a:latin typeface="Calibri"/>
              </a:rPr>
              <a:t>hij</a:t>
            </a:r>
            <a:r>
              <a:rPr baseline="0" dirty="0">
                <a:latin typeface="Calibri"/>
              </a:rPr>
              <a:t> </a:t>
            </a:r>
            <a:r>
              <a:rPr baseline="0" dirty="0" err="1">
                <a:latin typeface="Calibri"/>
              </a:rPr>
              <a:t>wordt</a:t>
            </a:r>
            <a:r>
              <a:rPr baseline="0" dirty="0">
                <a:latin typeface="Calibri"/>
              </a:rPr>
              <a:t> met de </a:t>
            </a:r>
            <a:r>
              <a:rPr baseline="0" dirty="0" err="1">
                <a:latin typeface="Calibri"/>
              </a:rPr>
              <a:t>bijbehorende</a:t>
            </a:r>
            <a:r>
              <a:rPr baseline="0" dirty="0">
                <a:latin typeface="Calibri"/>
              </a:rPr>
              <a:t> </a:t>
            </a:r>
            <a:r>
              <a:rPr baseline="0" dirty="0" err="1">
                <a:latin typeface="Calibri"/>
              </a:rPr>
              <a:t>rol</a:t>
            </a:r>
            <a:r>
              <a:rPr baseline="0" dirty="0">
                <a:latin typeface="Calibri"/>
              </a:rPr>
              <a:t> </a:t>
            </a:r>
            <a:r>
              <a:rPr baseline="0" dirty="0" err="1">
                <a:latin typeface="Calibri"/>
              </a:rPr>
              <a:t>beschreven</a:t>
            </a:r>
            <a:r>
              <a:rPr baseline="0" dirty="0">
                <a:latin typeface="Calibri"/>
              </a:rPr>
              <a:t> in de context en is </a:t>
            </a:r>
            <a:r>
              <a:rPr baseline="0" dirty="0" err="1">
                <a:latin typeface="Calibri"/>
              </a:rPr>
              <a:t>deelnemer</a:t>
            </a:r>
            <a:r>
              <a:rPr baseline="0" dirty="0">
                <a:latin typeface="Calibri"/>
              </a:rPr>
              <a:t> in de </a:t>
            </a:r>
            <a:r>
              <a:rPr baseline="0" dirty="0" err="1">
                <a:latin typeface="Calibri"/>
              </a:rPr>
              <a:t>mogelijke</a:t>
            </a:r>
            <a:r>
              <a:rPr baseline="0" dirty="0">
                <a:latin typeface="Calibri"/>
              </a:rPr>
              <a:t> </a:t>
            </a:r>
            <a:r>
              <a:rPr baseline="0" dirty="0" err="1">
                <a:latin typeface="Calibri"/>
              </a:rPr>
              <a:t>handelingen</a:t>
            </a:r>
            <a:r>
              <a:rPr baseline="0" dirty="0">
                <a:latin typeface="Calibri"/>
              </a:rPr>
              <a:t> en in die </a:t>
            </a:r>
            <a:r>
              <a:rPr baseline="0" dirty="0" err="1">
                <a:latin typeface="Calibri"/>
              </a:rPr>
              <a:t>hoedanigheid</a:t>
            </a:r>
            <a:r>
              <a:rPr baseline="0" dirty="0">
                <a:latin typeface="Calibri"/>
              </a:rPr>
              <a:t> </a:t>
            </a:r>
            <a:r>
              <a:rPr baseline="0" dirty="0" err="1">
                <a:latin typeface="Calibri"/>
              </a:rPr>
              <a:t>gebruiker</a:t>
            </a:r>
            <a:r>
              <a:rPr baseline="0" dirty="0">
                <a:latin typeface="Calibri"/>
              </a:rPr>
              <a:t> of </a:t>
            </a:r>
            <a:r>
              <a:rPr baseline="0" dirty="0" err="1">
                <a:latin typeface="Calibri"/>
              </a:rPr>
              <a:t>hergebruiker</a:t>
            </a:r>
            <a:r>
              <a:rPr baseline="0" dirty="0">
                <a:latin typeface="Calibri"/>
              </a:rPr>
              <a:t> van de </a:t>
            </a:r>
            <a:r>
              <a:rPr baseline="0" dirty="0" err="1">
                <a:latin typeface="Calibri"/>
              </a:rPr>
              <a:t>informatie</a:t>
            </a:r>
            <a:r>
              <a:rPr baseline="0" dirty="0">
                <a:latin typeface="Calibri"/>
              </a:rPr>
              <a:t>. </a:t>
            </a:r>
          </a:p>
          <a:p>
            <a:pPr lvl="0"/>
            <a:endParaRPr baseline="0" dirty="0">
              <a:latin typeface="Calibri"/>
            </a:endParaRPr>
          </a:p>
          <a:p>
            <a:pPr lvl="0"/>
            <a:r>
              <a:rPr baseline="0" dirty="0">
                <a:latin typeface="Calibri"/>
              </a:rPr>
              <a:t>".. .. We wish to stress the possibility that data might be meaningful independently of an intelligent producer/informer.“ </a:t>
            </a:r>
            <a:r>
              <a:rPr baseline="0" dirty="0" err="1">
                <a:latin typeface="Calibri"/>
              </a:rPr>
              <a:t>Dat</a:t>
            </a:r>
            <a:r>
              <a:rPr baseline="0" dirty="0">
                <a:latin typeface="Calibri"/>
              </a:rPr>
              <a:t> </a:t>
            </a:r>
            <a:r>
              <a:rPr baseline="0" dirty="0" err="1">
                <a:latin typeface="Calibri"/>
              </a:rPr>
              <a:t>klopt</a:t>
            </a:r>
            <a:r>
              <a:rPr baseline="0" dirty="0">
                <a:latin typeface="Calibri"/>
              </a:rPr>
              <a:t> </a:t>
            </a:r>
            <a:r>
              <a:rPr baseline="0" dirty="0" err="1">
                <a:latin typeface="Calibri"/>
              </a:rPr>
              <a:t>mits</a:t>
            </a:r>
            <a:r>
              <a:rPr baseline="0" dirty="0">
                <a:latin typeface="Calibri"/>
              </a:rPr>
              <a:t> </a:t>
            </a:r>
            <a:r>
              <a:rPr baseline="0" dirty="0" err="1">
                <a:latin typeface="Calibri"/>
              </a:rPr>
              <a:t>er</a:t>
            </a:r>
            <a:r>
              <a:rPr baseline="0" dirty="0">
                <a:latin typeface="Calibri"/>
              </a:rPr>
              <a:t> </a:t>
            </a:r>
            <a:r>
              <a:rPr baseline="0" dirty="0" err="1">
                <a:latin typeface="Calibri"/>
              </a:rPr>
              <a:t>een</a:t>
            </a:r>
            <a:r>
              <a:rPr baseline="0" dirty="0">
                <a:latin typeface="Calibri"/>
              </a:rPr>
              <a:t> context + is …..</a:t>
            </a:r>
          </a:p>
          <a:p>
            <a:pPr lvl="0"/>
            <a:endParaRPr baseline="0" dirty="0">
              <a:latin typeface="Calibri"/>
            </a:endParaRPr>
          </a:p>
          <a:p>
            <a:pPr lvl="0"/>
            <a:r>
              <a:rPr baseline="0" dirty="0" err="1">
                <a:latin typeface="Calibri"/>
              </a:rPr>
              <a:t>Uitwisselen</a:t>
            </a:r>
            <a:r>
              <a:rPr baseline="0" dirty="0">
                <a:latin typeface="Calibri"/>
              </a:rPr>
              <a:t> en </a:t>
            </a:r>
            <a:r>
              <a:rPr baseline="0" dirty="0" err="1">
                <a:latin typeface="Calibri"/>
              </a:rPr>
              <a:t>communiceren</a:t>
            </a:r>
            <a:r>
              <a:rPr baseline="0" dirty="0">
                <a:latin typeface="Calibri"/>
              </a:rPr>
              <a:t> </a:t>
            </a:r>
            <a:r>
              <a:rPr baseline="0" dirty="0" err="1">
                <a:latin typeface="Calibri"/>
              </a:rPr>
              <a:t>zijn</a:t>
            </a:r>
            <a:r>
              <a:rPr baseline="0" dirty="0">
                <a:latin typeface="Calibri"/>
              </a:rPr>
              <a:t> </a:t>
            </a:r>
            <a:r>
              <a:rPr baseline="0" dirty="0" err="1">
                <a:latin typeface="Calibri"/>
              </a:rPr>
              <a:t>handelingen</a:t>
            </a:r>
            <a:r>
              <a:rPr baseline="0" dirty="0">
                <a:latin typeface="Calibri"/>
              </a:rPr>
              <a:t> die </a:t>
            </a:r>
            <a:r>
              <a:rPr baseline="0" dirty="0" err="1">
                <a:latin typeface="Calibri"/>
              </a:rPr>
              <a:t>betrekking</a:t>
            </a:r>
            <a:r>
              <a:rPr baseline="0" dirty="0">
                <a:latin typeface="Calibri"/>
              </a:rPr>
              <a:t> </a:t>
            </a:r>
            <a:r>
              <a:rPr baseline="0" dirty="0" err="1">
                <a:latin typeface="Calibri"/>
              </a:rPr>
              <a:t>hebben</a:t>
            </a:r>
            <a:r>
              <a:rPr baseline="0" dirty="0">
                <a:latin typeface="Calibri"/>
              </a:rPr>
              <a:t> op de </a:t>
            </a:r>
            <a:r>
              <a:rPr baseline="0" dirty="0" err="1">
                <a:latin typeface="Calibri"/>
              </a:rPr>
              <a:t>informatie</a:t>
            </a:r>
            <a:r>
              <a:rPr baseline="0" dirty="0">
                <a:latin typeface="Calibri"/>
              </a:rPr>
              <a:t>. </a:t>
            </a:r>
            <a:r>
              <a:rPr baseline="0" dirty="0" err="1">
                <a:latin typeface="Calibri"/>
              </a:rPr>
              <a:t>Beide</a:t>
            </a:r>
            <a:r>
              <a:rPr baseline="0" dirty="0">
                <a:latin typeface="Calibri"/>
              </a:rPr>
              <a:t> </a:t>
            </a:r>
            <a:r>
              <a:rPr baseline="0" dirty="0" err="1">
                <a:latin typeface="Calibri"/>
              </a:rPr>
              <a:t>worden</a:t>
            </a:r>
            <a:r>
              <a:rPr baseline="0" dirty="0">
                <a:latin typeface="Calibri"/>
              </a:rPr>
              <a:t> </a:t>
            </a:r>
            <a:r>
              <a:rPr baseline="0" dirty="0" err="1">
                <a:latin typeface="Calibri"/>
              </a:rPr>
              <a:t>ook</a:t>
            </a:r>
            <a:r>
              <a:rPr baseline="0" dirty="0">
                <a:latin typeface="Calibri"/>
              </a:rPr>
              <a:t> </a:t>
            </a:r>
            <a:r>
              <a:rPr baseline="0" dirty="0" err="1">
                <a:latin typeface="Calibri"/>
              </a:rPr>
              <a:t>beschreven</a:t>
            </a:r>
            <a:r>
              <a:rPr baseline="0" dirty="0">
                <a:latin typeface="Calibri"/>
              </a:rPr>
              <a:t> in de context.</a:t>
            </a:r>
          </a:p>
          <a:p>
            <a:pPr lvl="0"/>
            <a:endParaRPr baseline="0" dirty="0">
              <a:latin typeface="Calibri"/>
            </a:endParaRPr>
          </a:p>
          <a:p>
            <a:pPr lvl="0"/>
            <a:endParaRPr baseline="0" dirty="0">
              <a:latin typeface="Calibri"/>
            </a:endParaRPr>
          </a:p>
          <a:p>
            <a:pPr lvl="0"/>
            <a:r>
              <a:rPr dirty="0" err="1">
                <a:latin typeface="Calibri"/>
              </a:rPr>
              <a:t>Ik</a:t>
            </a:r>
            <a:r>
              <a:rPr baseline="0" dirty="0">
                <a:latin typeface="Calibri"/>
              </a:rPr>
              <a:t> </a:t>
            </a:r>
            <a:r>
              <a:rPr baseline="0" dirty="0" err="1">
                <a:latin typeface="Calibri"/>
              </a:rPr>
              <a:t>zal</a:t>
            </a:r>
            <a:r>
              <a:rPr baseline="0" dirty="0">
                <a:latin typeface="Calibri"/>
              </a:rPr>
              <a:t> </a:t>
            </a:r>
            <a:r>
              <a:rPr baseline="0" dirty="0" err="1">
                <a:latin typeface="Calibri"/>
              </a:rPr>
              <a:t>ze</a:t>
            </a:r>
            <a:r>
              <a:rPr baseline="0" dirty="0">
                <a:latin typeface="Calibri"/>
              </a:rPr>
              <a:t> nu </a:t>
            </a:r>
            <a:r>
              <a:rPr baseline="0" dirty="0" err="1">
                <a:latin typeface="Calibri"/>
              </a:rPr>
              <a:t>langslopen</a:t>
            </a:r>
            <a:r>
              <a:rPr baseline="0" dirty="0">
                <a:latin typeface="Calibri"/>
              </a:rPr>
              <a:t> </a:t>
            </a: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19</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atum 3"/>
          <p:cNvSpPr>
            <a:spLocks noGrp="1"/>
          </p:cNvSpPr>
          <p:nvPr>
            <p:ph type="dt" idx="10"/>
          </p:nvPr>
        </p:nvSpPr>
        <p:spPr/>
        <p:txBody>
          <a:bodyPr/>
          <a:lstStyle/>
          <a:p>
            <a:r>
              <a:rPr lang="nl-NL" smtClean="0"/>
              <a:t>16 juni 2014</a:t>
            </a:r>
            <a:endParaRPr lang="nl-NL"/>
          </a:p>
        </p:txBody>
      </p:sp>
      <p:sp>
        <p:nvSpPr>
          <p:cNvPr id="5" name="Tijdelijke aanduiding voor voettekst 4"/>
          <p:cNvSpPr>
            <a:spLocks noGrp="1"/>
          </p:cNvSpPr>
          <p:nvPr>
            <p:ph type="ftr" sz="quarter" idx="11"/>
          </p:nvPr>
        </p:nvSpPr>
        <p:spPr/>
        <p:txBody>
          <a:bodyPr/>
          <a:lstStyle/>
          <a:p>
            <a:r>
              <a:rPr lang="nl-NL" smtClean="0"/>
              <a:t>#KVAN14 - Een conceptueel labyrinth</a:t>
            </a:r>
            <a:endParaRPr lang="nl-NL"/>
          </a:p>
        </p:txBody>
      </p:sp>
      <p:sp>
        <p:nvSpPr>
          <p:cNvPr id="6" name="Tijdelijke aanduiding voor dianummer 5"/>
          <p:cNvSpPr>
            <a:spLocks noGrp="1"/>
          </p:cNvSpPr>
          <p:nvPr>
            <p:ph type="sldNum" sz="quarter" idx="12"/>
          </p:nvPr>
        </p:nvSpPr>
        <p:spPr/>
        <p:txBody>
          <a:bodyPr/>
          <a:lstStyle/>
          <a:p>
            <a:fld id="{707CB452-83E2-4F56-B0B5-8BB418ED1337}" type="slidenum">
              <a:rPr lang="nl-NL" smtClean="0"/>
              <a:t>2</a:t>
            </a:fld>
            <a:endParaRPr lang="nl-NL"/>
          </a:p>
        </p:txBody>
      </p:sp>
    </p:spTree>
    <p:extLst>
      <p:ext uri="{BB962C8B-B14F-4D97-AF65-F5344CB8AC3E}">
        <p14:creationId xmlns:p14="http://schemas.microsoft.com/office/powerpoint/2010/main" val="1138786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dirty="0">
                <a:latin typeface="Calibri"/>
              </a:rPr>
              <a:t>De </a:t>
            </a:r>
            <a:r>
              <a:rPr dirty="0" err="1">
                <a:latin typeface="Calibri"/>
              </a:rPr>
              <a:t>metafoor</a:t>
            </a:r>
            <a:r>
              <a:rPr baseline="0" dirty="0">
                <a:latin typeface="Calibri"/>
              </a:rPr>
              <a:t> </a:t>
            </a:r>
            <a:r>
              <a:rPr baseline="0" dirty="0" err="1">
                <a:latin typeface="Calibri"/>
              </a:rPr>
              <a:t>gaat</a:t>
            </a:r>
            <a:r>
              <a:rPr baseline="0" dirty="0">
                <a:latin typeface="Calibri"/>
              </a:rPr>
              <a:t> over de </a:t>
            </a:r>
            <a:r>
              <a:rPr baseline="0" dirty="0" err="1">
                <a:latin typeface="Calibri"/>
              </a:rPr>
              <a:t>handeling</a:t>
            </a:r>
            <a:r>
              <a:rPr baseline="0" dirty="0">
                <a:latin typeface="Calibri"/>
              </a:rPr>
              <a:t> </a:t>
            </a:r>
            <a:r>
              <a:rPr baseline="0" dirty="0" err="1">
                <a:latin typeface="Calibri"/>
              </a:rPr>
              <a:t>tanken</a:t>
            </a:r>
            <a:r>
              <a:rPr baseline="0" dirty="0">
                <a:latin typeface="Calibri"/>
              </a:rPr>
              <a:t> en de </a:t>
            </a:r>
            <a:r>
              <a:rPr baseline="0" dirty="0" err="1">
                <a:latin typeface="Calibri"/>
              </a:rPr>
              <a:t>voortgangsinformatie</a:t>
            </a:r>
            <a:r>
              <a:rPr baseline="0" dirty="0">
                <a:latin typeface="Calibri"/>
              </a:rPr>
              <a:t> over en het </a:t>
            </a:r>
            <a:r>
              <a:rPr baseline="0" dirty="0" err="1">
                <a:latin typeface="Calibri"/>
              </a:rPr>
              <a:t>eindresultaat</a:t>
            </a:r>
            <a:r>
              <a:rPr baseline="0" dirty="0">
                <a:latin typeface="Calibri"/>
              </a:rPr>
              <a:t> van het </a:t>
            </a:r>
            <a:r>
              <a:rPr baseline="0" dirty="0" err="1">
                <a:latin typeface="Calibri"/>
              </a:rPr>
              <a:t>tanken</a:t>
            </a:r>
            <a:r>
              <a:rPr baseline="0" dirty="0">
                <a:latin typeface="Calibri"/>
              </a:rPr>
              <a:t>. De pomp </a:t>
            </a:r>
            <a:r>
              <a:rPr baseline="0" dirty="0" err="1">
                <a:latin typeface="Calibri"/>
              </a:rPr>
              <a:t>levert</a:t>
            </a:r>
            <a:r>
              <a:rPr baseline="0" dirty="0">
                <a:latin typeface="Calibri"/>
              </a:rPr>
              <a:t> de </a:t>
            </a:r>
            <a:r>
              <a:rPr baseline="0" dirty="0" err="1">
                <a:latin typeface="Calibri"/>
              </a:rPr>
              <a:t>informatie</a:t>
            </a:r>
            <a:r>
              <a:rPr baseline="0" dirty="0">
                <a:latin typeface="Calibri"/>
              </a:rPr>
              <a:t> </a:t>
            </a:r>
            <a:r>
              <a:rPr baseline="0" dirty="0" err="1">
                <a:latin typeface="Calibri"/>
              </a:rPr>
              <a:t>voor</a:t>
            </a:r>
            <a:r>
              <a:rPr baseline="0" dirty="0">
                <a:latin typeface="Calibri"/>
              </a:rPr>
              <a:t> de </a:t>
            </a:r>
            <a:r>
              <a:rPr baseline="0" dirty="0" err="1">
                <a:latin typeface="Calibri"/>
              </a:rPr>
              <a:t>klant</a:t>
            </a:r>
            <a:r>
              <a:rPr baseline="0" dirty="0">
                <a:latin typeface="Calibri"/>
              </a:rPr>
              <a:t> die </a:t>
            </a:r>
            <a:r>
              <a:rPr baseline="0" dirty="0" err="1">
                <a:latin typeface="Calibri"/>
              </a:rPr>
              <a:t>aan</a:t>
            </a:r>
            <a:r>
              <a:rPr baseline="0" dirty="0">
                <a:latin typeface="Calibri"/>
              </a:rPr>
              <a:t> het </a:t>
            </a:r>
            <a:r>
              <a:rPr baseline="0" dirty="0" err="1">
                <a:latin typeface="Calibri"/>
              </a:rPr>
              <a:t>tanken</a:t>
            </a:r>
            <a:r>
              <a:rPr baseline="0" dirty="0">
                <a:latin typeface="Calibri"/>
              </a:rPr>
              <a:t> is, </a:t>
            </a:r>
            <a:r>
              <a:rPr baseline="0" dirty="0" err="1">
                <a:latin typeface="Calibri"/>
              </a:rPr>
              <a:t>dezelfde</a:t>
            </a:r>
            <a:r>
              <a:rPr baseline="0" dirty="0">
                <a:latin typeface="Calibri"/>
              </a:rPr>
              <a:t> </a:t>
            </a:r>
            <a:r>
              <a:rPr baseline="0" dirty="0" err="1">
                <a:latin typeface="Calibri"/>
              </a:rPr>
              <a:t>informatie</a:t>
            </a:r>
            <a:r>
              <a:rPr baseline="0" dirty="0">
                <a:latin typeface="Calibri"/>
              </a:rPr>
              <a:t> is </a:t>
            </a:r>
            <a:r>
              <a:rPr baseline="0" dirty="0" err="1">
                <a:latin typeface="Calibri"/>
              </a:rPr>
              <a:t>eigenlijk</a:t>
            </a:r>
            <a:r>
              <a:rPr baseline="0" dirty="0">
                <a:latin typeface="Calibri"/>
              </a:rPr>
              <a:t> </a:t>
            </a:r>
            <a:r>
              <a:rPr baseline="0" dirty="0" err="1">
                <a:latin typeface="Calibri"/>
              </a:rPr>
              <a:t>een</a:t>
            </a:r>
            <a:r>
              <a:rPr baseline="0" dirty="0">
                <a:latin typeface="Calibri"/>
              </a:rPr>
              <a:t> </a:t>
            </a:r>
            <a:r>
              <a:rPr baseline="0" dirty="0" err="1">
                <a:latin typeface="Calibri"/>
              </a:rPr>
              <a:t>gegeven</a:t>
            </a:r>
            <a:r>
              <a:rPr baseline="0" dirty="0">
                <a:latin typeface="Calibri"/>
              </a:rPr>
              <a:t> </a:t>
            </a:r>
            <a:r>
              <a:rPr baseline="0" dirty="0" err="1">
                <a:latin typeface="Calibri"/>
              </a:rPr>
              <a:t>voor</a:t>
            </a:r>
            <a:r>
              <a:rPr baseline="0" dirty="0">
                <a:latin typeface="Calibri"/>
              </a:rPr>
              <a:t> </a:t>
            </a:r>
            <a:r>
              <a:rPr baseline="0" dirty="0" err="1">
                <a:latin typeface="Calibri"/>
              </a:rPr>
              <a:t>mensen</a:t>
            </a:r>
            <a:r>
              <a:rPr baseline="0" dirty="0">
                <a:latin typeface="Calibri"/>
              </a:rPr>
              <a:t> die </a:t>
            </a:r>
            <a:r>
              <a:rPr baseline="0" dirty="0" err="1">
                <a:latin typeface="Calibri"/>
              </a:rPr>
              <a:t>niet</a:t>
            </a:r>
            <a:r>
              <a:rPr baseline="0" dirty="0">
                <a:latin typeface="Calibri"/>
              </a:rPr>
              <a:t> met </a:t>
            </a:r>
            <a:r>
              <a:rPr baseline="0" dirty="0" err="1">
                <a:latin typeface="Calibri"/>
              </a:rPr>
              <a:t>deze</a:t>
            </a:r>
            <a:r>
              <a:rPr baseline="0" dirty="0">
                <a:latin typeface="Calibri"/>
              </a:rPr>
              <a:t> </a:t>
            </a:r>
            <a:r>
              <a:rPr baseline="0" dirty="0" err="1">
                <a:latin typeface="Calibri"/>
              </a:rPr>
              <a:t>actie</a:t>
            </a:r>
            <a:r>
              <a:rPr baseline="0" dirty="0">
                <a:latin typeface="Calibri"/>
              </a:rPr>
              <a:t> </a:t>
            </a:r>
            <a:r>
              <a:rPr baseline="0" dirty="0" err="1">
                <a:latin typeface="Calibri"/>
              </a:rPr>
              <a:t>bezig</a:t>
            </a:r>
            <a:r>
              <a:rPr baseline="0" dirty="0">
                <a:latin typeface="Calibri"/>
              </a:rPr>
              <a:t> </a:t>
            </a:r>
            <a:r>
              <a:rPr baseline="0" dirty="0" err="1">
                <a:latin typeface="Calibri"/>
              </a:rPr>
              <a:t>zijn</a:t>
            </a:r>
            <a:r>
              <a:rPr baseline="0" dirty="0">
                <a:latin typeface="Calibri"/>
              </a:rPr>
              <a:t>.</a:t>
            </a:r>
          </a:p>
          <a:p>
            <a:pPr lvl="0"/>
            <a:endParaRPr baseline="0" dirty="0">
              <a:latin typeface="Calibri"/>
            </a:endParaRPr>
          </a:p>
          <a:p>
            <a:pPr lvl="0"/>
            <a:r>
              <a:rPr baseline="0" dirty="0" err="1" smtClean="0">
                <a:latin typeface="Calibri"/>
              </a:rPr>
              <a:t>Lampje</a:t>
            </a:r>
            <a:r>
              <a:rPr baseline="0" dirty="0" smtClean="0">
                <a:latin typeface="Calibri"/>
              </a:rPr>
              <a:t> </a:t>
            </a:r>
            <a:r>
              <a:rPr baseline="0" dirty="0">
                <a:latin typeface="Calibri"/>
              </a:rPr>
              <a:t>tank is </a:t>
            </a:r>
            <a:r>
              <a:rPr baseline="0" dirty="0" err="1">
                <a:latin typeface="Calibri"/>
              </a:rPr>
              <a:t>leeg</a:t>
            </a:r>
            <a:r>
              <a:rPr baseline="0" dirty="0">
                <a:latin typeface="Calibri"/>
              </a:rPr>
              <a:t>. (</a:t>
            </a:r>
            <a:r>
              <a:rPr baseline="0" dirty="0" err="1">
                <a:latin typeface="Calibri"/>
              </a:rPr>
              <a:t>Dit</a:t>
            </a:r>
            <a:r>
              <a:rPr baseline="0" dirty="0">
                <a:latin typeface="Calibri"/>
              </a:rPr>
              <a:t> zit in de </a:t>
            </a:r>
            <a:r>
              <a:rPr baseline="0" dirty="0" err="1">
                <a:latin typeface="Calibri"/>
              </a:rPr>
              <a:t>sfeer</a:t>
            </a:r>
            <a:r>
              <a:rPr baseline="0" dirty="0">
                <a:latin typeface="Calibri"/>
              </a:rPr>
              <a:t> van het </a:t>
            </a:r>
            <a:r>
              <a:rPr baseline="0" dirty="0" err="1">
                <a:latin typeface="Calibri"/>
              </a:rPr>
              <a:t>voorbeeld</a:t>
            </a:r>
            <a:r>
              <a:rPr baseline="0" dirty="0">
                <a:latin typeface="Calibri"/>
              </a:rPr>
              <a:t> van </a:t>
            </a:r>
            <a:r>
              <a:rPr baseline="0" dirty="0" err="1">
                <a:latin typeface="Calibri"/>
              </a:rPr>
              <a:t>Floridi</a:t>
            </a:r>
            <a:r>
              <a:rPr baseline="0" dirty="0">
                <a:latin typeface="Calibri"/>
              </a:rPr>
              <a:t>), effect </a:t>
            </a:r>
            <a:r>
              <a:rPr baseline="0" dirty="0" err="1">
                <a:latin typeface="Calibri"/>
              </a:rPr>
              <a:t>handeling</a:t>
            </a:r>
            <a:r>
              <a:rPr baseline="0" dirty="0">
                <a:latin typeface="Calibri"/>
              </a:rPr>
              <a:t> </a:t>
            </a:r>
            <a:r>
              <a:rPr baseline="0" dirty="0" err="1">
                <a:latin typeface="Calibri"/>
              </a:rPr>
              <a:t>tanken</a:t>
            </a:r>
            <a:r>
              <a:rPr baseline="0" dirty="0">
                <a:latin typeface="Calibri"/>
              </a:rPr>
              <a:t>. Context is </a:t>
            </a:r>
            <a:r>
              <a:rPr baseline="0" dirty="0" err="1">
                <a:latin typeface="Calibri"/>
              </a:rPr>
              <a:t>ik</a:t>
            </a:r>
            <a:r>
              <a:rPr baseline="0" dirty="0">
                <a:latin typeface="Calibri"/>
              </a:rPr>
              <a:t> </a:t>
            </a:r>
            <a:r>
              <a:rPr baseline="0" dirty="0" err="1">
                <a:latin typeface="Calibri"/>
              </a:rPr>
              <a:t>wil</a:t>
            </a:r>
            <a:r>
              <a:rPr baseline="0" dirty="0">
                <a:latin typeface="Calibri"/>
              </a:rPr>
              <a:t> </a:t>
            </a:r>
            <a:r>
              <a:rPr baseline="0" dirty="0" err="1">
                <a:latin typeface="Calibri"/>
              </a:rPr>
              <a:t>thuiskomen</a:t>
            </a:r>
            <a:r>
              <a:rPr baseline="0" dirty="0">
                <a:latin typeface="Calibri"/>
              </a:rPr>
              <a:t> etc.)</a:t>
            </a:r>
          </a:p>
          <a:p>
            <a:pPr lvl="0"/>
            <a:r>
              <a:rPr baseline="0" dirty="0">
                <a:latin typeface="Calibri"/>
              </a:rPr>
              <a:t>De pomp is het </a:t>
            </a:r>
            <a:r>
              <a:rPr baseline="0" dirty="0" err="1">
                <a:latin typeface="Calibri"/>
              </a:rPr>
              <a:t>hulpmiddel</a:t>
            </a:r>
            <a:r>
              <a:rPr baseline="0" dirty="0">
                <a:latin typeface="Calibri"/>
              </a:rPr>
              <a:t> </a:t>
            </a:r>
            <a:r>
              <a:rPr baseline="0" dirty="0" err="1">
                <a:latin typeface="Calibri"/>
              </a:rPr>
              <a:t>voor</a:t>
            </a:r>
            <a:r>
              <a:rPr baseline="0" dirty="0">
                <a:latin typeface="Calibri"/>
              </a:rPr>
              <a:t> het </a:t>
            </a:r>
            <a:r>
              <a:rPr baseline="0" dirty="0" err="1">
                <a:latin typeface="Calibri"/>
              </a:rPr>
              <a:t>tanken</a:t>
            </a:r>
            <a:r>
              <a:rPr baseline="0" dirty="0">
                <a:latin typeface="Calibri"/>
              </a:rPr>
              <a:t> en het display is </a:t>
            </a:r>
            <a:r>
              <a:rPr baseline="0" dirty="0" err="1">
                <a:latin typeface="Calibri"/>
              </a:rPr>
              <a:t>een</a:t>
            </a:r>
            <a:r>
              <a:rPr baseline="0" dirty="0">
                <a:latin typeface="Calibri"/>
              </a:rPr>
              <a:t> </a:t>
            </a:r>
            <a:r>
              <a:rPr baseline="0" dirty="0" err="1">
                <a:latin typeface="Calibri"/>
              </a:rPr>
              <a:t>informatieobject</a:t>
            </a:r>
            <a:r>
              <a:rPr baseline="0" dirty="0">
                <a:latin typeface="Calibri"/>
              </a:rPr>
              <a:t>. </a:t>
            </a:r>
          </a:p>
          <a:p>
            <a:pPr lvl="0"/>
            <a:endParaRPr baseline="0" dirty="0">
              <a:latin typeface="Calibri"/>
            </a:endParaRPr>
          </a:p>
          <a:p>
            <a:pPr lvl="0"/>
            <a:r>
              <a:rPr baseline="0" dirty="0" err="1">
                <a:latin typeface="Calibri"/>
              </a:rPr>
              <a:t>Vanuit</a:t>
            </a:r>
            <a:r>
              <a:rPr baseline="0" dirty="0">
                <a:latin typeface="Calibri"/>
              </a:rPr>
              <a:t> het </a:t>
            </a:r>
            <a:r>
              <a:rPr baseline="0" dirty="0" err="1">
                <a:latin typeface="Calibri"/>
              </a:rPr>
              <a:t>proces</a:t>
            </a:r>
            <a:r>
              <a:rPr baseline="0" dirty="0">
                <a:latin typeface="Calibri"/>
              </a:rPr>
              <a:t> van </a:t>
            </a:r>
            <a:r>
              <a:rPr baseline="0" dirty="0" err="1">
                <a:latin typeface="Calibri"/>
              </a:rPr>
              <a:t>benzinemaatschappij</a:t>
            </a:r>
            <a:r>
              <a:rPr baseline="0" dirty="0">
                <a:latin typeface="Calibri"/>
              </a:rPr>
              <a:t> </a:t>
            </a:r>
            <a:r>
              <a:rPr baseline="0" dirty="0" err="1">
                <a:latin typeface="Calibri"/>
              </a:rPr>
              <a:t>wordt</a:t>
            </a:r>
            <a:r>
              <a:rPr baseline="0" dirty="0">
                <a:latin typeface="Calibri"/>
              </a:rPr>
              <a:t> </a:t>
            </a:r>
            <a:r>
              <a:rPr baseline="0" dirty="0" err="1">
                <a:latin typeface="Calibri"/>
              </a:rPr>
              <a:t>informatie</a:t>
            </a:r>
            <a:r>
              <a:rPr baseline="0" dirty="0">
                <a:latin typeface="Calibri"/>
              </a:rPr>
              <a:t> </a:t>
            </a:r>
            <a:r>
              <a:rPr baseline="0" dirty="0" err="1">
                <a:latin typeface="Calibri"/>
              </a:rPr>
              <a:t>beschikbaar</a:t>
            </a:r>
            <a:r>
              <a:rPr baseline="0" dirty="0">
                <a:latin typeface="Calibri"/>
              </a:rPr>
              <a:t> </a:t>
            </a:r>
            <a:r>
              <a:rPr baseline="0" dirty="0" err="1">
                <a:latin typeface="Calibri"/>
              </a:rPr>
              <a:t>gesteld</a:t>
            </a:r>
            <a:r>
              <a:rPr baseline="0" dirty="0">
                <a:latin typeface="Calibri"/>
              </a:rPr>
              <a:t> over het </a:t>
            </a:r>
            <a:r>
              <a:rPr baseline="0" dirty="0" err="1">
                <a:latin typeface="Calibri"/>
              </a:rPr>
              <a:t>proces</a:t>
            </a:r>
            <a:r>
              <a:rPr baseline="0" dirty="0">
                <a:latin typeface="Calibri"/>
              </a:rPr>
              <a:t> en </a:t>
            </a:r>
            <a:r>
              <a:rPr baseline="0" dirty="0" err="1">
                <a:latin typeface="Calibri"/>
              </a:rPr>
              <a:t>vervolgens</a:t>
            </a:r>
            <a:r>
              <a:rPr baseline="0" dirty="0">
                <a:latin typeface="Calibri"/>
              </a:rPr>
              <a:t> via </a:t>
            </a:r>
            <a:r>
              <a:rPr baseline="0" dirty="0" err="1">
                <a:latin typeface="Calibri"/>
              </a:rPr>
              <a:t>een</a:t>
            </a:r>
            <a:r>
              <a:rPr baseline="0" dirty="0">
                <a:latin typeface="Calibri"/>
              </a:rPr>
              <a:t> </a:t>
            </a:r>
            <a:r>
              <a:rPr baseline="0" dirty="0" err="1">
                <a:latin typeface="Calibri"/>
              </a:rPr>
              <a:t>afgedrukt</a:t>
            </a:r>
            <a:r>
              <a:rPr baseline="0" dirty="0">
                <a:latin typeface="Calibri"/>
              </a:rPr>
              <a:t> </a:t>
            </a:r>
            <a:r>
              <a:rPr baseline="0" dirty="0" err="1">
                <a:latin typeface="Calibri"/>
              </a:rPr>
              <a:t>bericht</a:t>
            </a:r>
            <a:r>
              <a:rPr baseline="0" dirty="0">
                <a:latin typeface="Calibri"/>
              </a:rPr>
              <a:t> </a:t>
            </a:r>
            <a:r>
              <a:rPr baseline="0" dirty="0" err="1">
                <a:latin typeface="Calibri"/>
              </a:rPr>
              <a:t>nogmaals</a:t>
            </a:r>
            <a:r>
              <a:rPr baseline="0" dirty="0">
                <a:latin typeface="Calibri"/>
              </a:rPr>
              <a:t> in </a:t>
            </a:r>
            <a:r>
              <a:rPr baseline="0" dirty="0" err="1">
                <a:latin typeface="Calibri"/>
              </a:rPr>
              <a:t>andere</a:t>
            </a:r>
            <a:r>
              <a:rPr baseline="0" dirty="0">
                <a:latin typeface="Calibri"/>
              </a:rPr>
              <a:t> </a:t>
            </a:r>
            <a:r>
              <a:rPr baseline="0" dirty="0" err="1">
                <a:latin typeface="Calibri"/>
              </a:rPr>
              <a:t>vorm</a:t>
            </a:r>
            <a:r>
              <a:rPr baseline="0" dirty="0">
                <a:latin typeface="Calibri"/>
              </a:rPr>
              <a:t> met </a:t>
            </a:r>
            <a:r>
              <a:rPr baseline="0" dirty="0" err="1">
                <a:latin typeface="Calibri"/>
              </a:rPr>
              <a:t>vaak</a:t>
            </a:r>
            <a:r>
              <a:rPr baseline="0" dirty="0">
                <a:latin typeface="Calibri"/>
              </a:rPr>
              <a:t> </a:t>
            </a:r>
            <a:r>
              <a:rPr baseline="0" dirty="0" err="1">
                <a:latin typeface="Calibri"/>
              </a:rPr>
              <a:t>meer</a:t>
            </a:r>
            <a:r>
              <a:rPr baseline="0" dirty="0">
                <a:latin typeface="Calibri"/>
              </a:rPr>
              <a:t> </a:t>
            </a:r>
            <a:r>
              <a:rPr baseline="0" dirty="0" err="1">
                <a:latin typeface="Calibri"/>
              </a:rPr>
              <a:t>informatie</a:t>
            </a:r>
            <a:r>
              <a:rPr baseline="0" dirty="0">
                <a:latin typeface="Calibri"/>
              </a:rPr>
              <a:t>. </a:t>
            </a:r>
          </a:p>
          <a:p>
            <a:pPr lvl="0"/>
            <a:endParaRPr baseline="0" dirty="0">
              <a:latin typeface="Calibri"/>
            </a:endParaRP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20</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a:latin typeface="Calibri"/>
              </a:rPr>
              <a:t>De metafoor</a:t>
            </a:r>
            <a:r>
              <a:rPr baseline="0">
                <a:latin typeface="Calibri"/>
              </a:rPr>
              <a:t> gaat over de handeling tanken en de voortgangsinformatie over en het eindresultaat van het tanken. De pomp levert de informatie voor de klant die aan het tanken is, dezelfde informatie is eigenlijk een gegeven voor mensen die niet met deze actie bezig zijn.</a:t>
            </a:r>
          </a:p>
          <a:p>
            <a:pPr lvl="0"/>
            <a:endParaRPr baseline="0">
              <a:latin typeface="Calibri"/>
            </a:endParaRPr>
          </a:p>
          <a:p>
            <a:pPr lvl="0"/>
            <a:endParaRPr baseline="0">
              <a:latin typeface="Calibri"/>
            </a:endParaRPr>
          </a:p>
          <a:p>
            <a:pPr lvl="0"/>
            <a:r>
              <a:rPr baseline="0">
                <a:latin typeface="Calibri"/>
              </a:rPr>
              <a:t>Lampje tank is leeg. (Dit zit in de sfeer van het voorbeeld van Floridi), effect handeling tanken. Context is ik wil thuiskomen etc.)</a:t>
            </a:r>
          </a:p>
          <a:p>
            <a:pPr lvl="0"/>
            <a:r>
              <a:rPr baseline="0">
                <a:latin typeface="Calibri"/>
              </a:rPr>
              <a:t>De pomp is het hulpmiddel voor het tanken en het display is een informatieobject. </a:t>
            </a:r>
          </a:p>
          <a:p>
            <a:pPr lvl="0"/>
            <a:endParaRPr baseline="0">
              <a:latin typeface="Calibri"/>
            </a:endParaRPr>
          </a:p>
          <a:p>
            <a:pPr lvl="0"/>
            <a:r>
              <a:rPr baseline="0">
                <a:latin typeface="Calibri"/>
              </a:rPr>
              <a:t>Vanuit het proces van benzinemaatschappij wordt informatie beschikbaar gesteld over het proces en vervolgens via een afgedrukt bericht nogmaals in andere vorm met vaak meer informatie. </a:t>
            </a:r>
          </a:p>
          <a:p>
            <a:pPr lvl="0"/>
            <a:endParaRPr baseline="0">
              <a:latin typeface="Calibri"/>
            </a:endParaRPr>
          </a:p>
          <a:p>
            <a:pPr lvl="0"/>
            <a:r>
              <a:rPr baseline="0">
                <a:latin typeface="Calibri"/>
              </a:rPr>
              <a:t>Foto's tanken: Maaike Jonker, 2014</a:t>
            </a: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21</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a:latin typeface="Calibri"/>
              </a:rPr>
              <a:t>De metafoor</a:t>
            </a:r>
            <a:r>
              <a:rPr baseline="0">
                <a:latin typeface="Calibri"/>
              </a:rPr>
              <a:t> gaat over de handeling tanken en de voortgangsinformatie over en het eindresultaat van het tanken. De pomp levert de informatie voor de klant die aan het tanken is, dezelfde informatie is eigenlijk een gegeven voor mensen die niet met deze actie bezig zijn.</a:t>
            </a:r>
          </a:p>
          <a:p>
            <a:pPr lvl="0"/>
            <a:endParaRPr baseline="0">
              <a:latin typeface="Calibri"/>
            </a:endParaRPr>
          </a:p>
          <a:p>
            <a:pPr lvl="0"/>
            <a:endParaRPr baseline="0">
              <a:latin typeface="Calibri"/>
            </a:endParaRPr>
          </a:p>
          <a:p>
            <a:pPr lvl="0"/>
            <a:r>
              <a:rPr baseline="0">
                <a:latin typeface="Calibri"/>
              </a:rPr>
              <a:t>Lampje tank is leeg. (Dit zit in de sfeer van het voorbeeld van Floridi), effect handeling tanken. Context is ik wil thuiskomen etc.)</a:t>
            </a:r>
          </a:p>
          <a:p>
            <a:pPr lvl="0"/>
            <a:r>
              <a:rPr baseline="0">
                <a:latin typeface="Calibri"/>
              </a:rPr>
              <a:t>De pomp is het hulpmiddel voor het tanken en het display is een informatieobject. </a:t>
            </a:r>
          </a:p>
          <a:p>
            <a:pPr lvl="0"/>
            <a:endParaRPr baseline="0">
              <a:latin typeface="Calibri"/>
            </a:endParaRPr>
          </a:p>
          <a:p>
            <a:pPr lvl="0"/>
            <a:r>
              <a:rPr baseline="0">
                <a:latin typeface="Calibri"/>
              </a:rPr>
              <a:t>Vanuit het proces van benzinemaatschappij wordt informatie beschikbaar gesteld over het proces en vervolgens via een afgedrukt bericht nogmaals in andere vorm met vaak meer informatie. </a:t>
            </a:r>
          </a:p>
          <a:p>
            <a:pPr lvl="0"/>
            <a:endParaRPr baseline="0">
              <a:latin typeface="Calibri"/>
            </a:endParaRPr>
          </a:p>
          <a:p>
            <a:pPr lvl="0"/>
            <a:r>
              <a:rPr baseline="0">
                <a:latin typeface="Calibri"/>
              </a:rPr>
              <a:t>Foto's tanken: Maaike Jonker, 2014</a:t>
            </a: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22</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a:latin typeface="Calibri"/>
              </a:rPr>
              <a:t>De context is het onderdeel dat de semantische informatie</a:t>
            </a:r>
            <a:r>
              <a:rPr baseline="0">
                <a:latin typeface="Calibri"/>
              </a:rPr>
              <a:t> verduidelijkt en soms beschrijft. Deze is in het geval van beschrijven expliciet in het geval van normen, waarden en gedrag van personen impliciet. </a:t>
            </a:r>
          </a:p>
          <a:p>
            <a:pPr lvl="0"/>
            <a:endParaRPr baseline="0">
              <a:latin typeface="Calibri"/>
            </a:endParaRPr>
          </a:p>
          <a:p>
            <a:pPr marL="228600" lvl="0" indent="0" algn="l">
              <a:lnSpc>
                <a:spcPct val="100000"/>
              </a:lnSpc>
              <a:buFont typeface="+mj-lt"/>
              <a:buAutoNum type="arabicPeriod"/>
            </a:pPr>
            <a:r>
              <a:rPr sz="1200">
                <a:solidFill>
                  <a:srgbClr val="000000"/>
                </a:solidFill>
                <a:latin typeface="Calibri"/>
              </a:rPr>
              <a:t>De waaromvraag. Waarom doe ik dit.</a:t>
            </a:r>
            <a:r>
              <a:rPr sz="1200" baseline="0">
                <a:solidFill>
                  <a:srgbClr val="000000"/>
                </a:solidFill>
                <a:latin typeface="Calibri"/>
              </a:rPr>
              <a:t> </a:t>
            </a:r>
            <a:r>
              <a:rPr sz="1200">
                <a:solidFill>
                  <a:srgbClr val="000000"/>
                </a:solidFill>
                <a:latin typeface="Calibri"/>
              </a:rPr>
              <a:t>Grondslag</a:t>
            </a:r>
            <a:r>
              <a:rPr sz="1200" baseline="0">
                <a:solidFill>
                  <a:srgbClr val="000000"/>
                </a:solidFill>
                <a:latin typeface="Calibri"/>
              </a:rPr>
              <a:t>, dit is een zwaar woord maar het gaat om de r</a:t>
            </a:r>
            <a:r>
              <a:rPr sz="1200">
                <a:solidFill>
                  <a:srgbClr val="000000"/>
                </a:solidFill>
                <a:latin typeface="Calibri"/>
              </a:rPr>
              <a:t>eden waarom een taak wordt uitgevoerd. Dit kan gebeuren op persoonlijke</a:t>
            </a:r>
            <a:r>
              <a:rPr sz="1200" baseline="0">
                <a:solidFill>
                  <a:srgbClr val="000000"/>
                </a:solidFill>
                <a:latin typeface="Calibri"/>
              </a:rPr>
              <a:t> </a:t>
            </a:r>
            <a:r>
              <a:rPr sz="1200">
                <a:solidFill>
                  <a:srgbClr val="000000"/>
                </a:solidFill>
                <a:latin typeface="Calibri"/>
              </a:rPr>
              <a:t>basis maar ook op basis van wetgeving of overeenkomst of opdracht.</a:t>
            </a:r>
          </a:p>
          <a:p>
            <a:pPr marL="228600" lvl="0" indent="0" algn="l">
              <a:lnSpc>
                <a:spcPct val="100000"/>
              </a:lnSpc>
              <a:buFont typeface="+mj-lt"/>
              <a:buAutoNum type="arabicPeriod"/>
            </a:pPr>
            <a:r>
              <a:rPr sz="1200">
                <a:solidFill>
                  <a:srgbClr val="000000"/>
                </a:solidFill>
                <a:latin typeface="Calibri"/>
              </a:rPr>
              <a:t>De wat vraag. Wat is de opdracht, taak</a:t>
            </a:r>
            <a:r>
              <a:rPr sz="1200" baseline="0">
                <a:solidFill>
                  <a:srgbClr val="000000"/>
                </a:solidFill>
                <a:latin typeface="Calibri"/>
              </a:rPr>
              <a:t> of handeling. </a:t>
            </a:r>
            <a:r>
              <a:rPr sz="1200">
                <a:solidFill>
                  <a:srgbClr val="000000"/>
                </a:solidFill>
                <a:latin typeface="Calibri"/>
              </a:rPr>
              <a:t>Een samenhangend geheel van activiteiten om iets tot stand te brengen of te produceren.</a:t>
            </a:r>
          </a:p>
          <a:p>
            <a:pPr marL="228600" lvl="0" indent="0" algn="l">
              <a:lnSpc>
                <a:spcPct val="100000"/>
              </a:lnSpc>
              <a:buFont typeface="+mj-lt"/>
              <a:buAutoNum type="arabicPeriod"/>
            </a:pPr>
            <a:r>
              <a:rPr sz="1200">
                <a:solidFill>
                  <a:srgbClr val="000000"/>
                </a:solidFill>
                <a:latin typeface="Calibri"/>
              </a:rPr>
              <a:t>De</a:t>
            </a:r>
            <a:r>
              <a:rPr sz="1200" baseline="0">
                <a:solidFill>
                  <a:srgbClr val="000000"/>
                </a:solidFill>
                <a:latin typeface="Calibri"/>
              </a:rPr>
              <a:t> wie vraag. Wie voert of voeren het uit. </a:t>
            </a:r>
            <a:r>
              <a:rPr sz="1200">
                <a:solidFill>
                  <a:srgbClr val="000000"/>
                </a:solidFill>
                <a:latin typeface="Calibri"/>
              </a:rPr>
              <a:t>Persoon, personen,</a:t>
            </a:r>
            <a:r>
              <a:rPr sz="1200" baseline="0">
                <a:solidFill>
                  <a:srgbClr val="000000"/>
                </a:solidFill>
                <a:latin typeface="Calibri"/>
              </a:rPr>
              <a:t> o</a:t>
            </a:r>
            <a:r>
              <a:rPr sz="1200">
                <a:solidFill>
                  <a:srgbClr val="000000"/>
                </a:solidFill>
                <a:latin typeface="Calibri"/>
              </a:rPr>
              <a:t>rganisatie(onderdeel) of functionaris die de taak/handeling</a:t>
            </a:r>
            <a:r>
              <a:rPr sz="1200" baseline="0">
                <a:solidFill>
                  <a:srgbClr val="000000"/>
                </a:solidFill>
                <a:latin typeface="Calibri"/>
              </a:rPr>
              <a:t> </a:t>
            </a:r>
            <a:r>
              <a:rPr sz="1200">
                <a:solidFill>
                  <a:srgbClr val="000000"/>
                </a:solidFill>
                <a:latin typeface="Calibri"/>
              </a:rPr>
              <a:t>uitvoeren</a:t>
            </a:r>
          </a:p>
          <a:p>
            <a:pPr marL="228600" lvl="0" indent="0" algn="l">
              <a:lnSpc>
                <a:spcPct val="100000"/>
              </a:lnSpc>
              <a:buFont typeface="+mj-lt"/>
              <a:buAutoNum type="arabicPeriod"/>
            </a:pPr>
            <a:r>
              <a:rPr sz="1200">
                <a:solidFill>
                  <a:srgbClr val="000000"/>
                </a:solidFill>
                <a:latin typeface="Calibri"/>
              </a:rPr>
              <a:t>In wat voor berband wordt</a:t>
            </a:r>
            <a:r>
              <a:rPr sz="1200" baseline="0">
                <a:solidFill>
                  <a:srgbClr val="000000"/>
                </a:solidFill>
                <a:latin typeface="Calibri"/>
              </a:rPr>
              <a:t> het uitgevoerd, hoe is het georganiseerd. </a:t>
            </a:r>
            <a:r>
              <a:rPr sz="1200">
                <a:solidFill>
                  <a:srgbClr val="000000"/>
                </a:solidFill>
                <a:latin typeface="Calibri"/>
              </a:rPr>
              <a:t>Domein,</a:t>
            </a:r>
            <a:r>
              <a:rPr sz="1200" baseline="0">
                <a:solidFill>
                  <a:srgbClr val="000000"/>
                </a:solidFill>
                <a:latin typeface="Calibri"/>
              </a:rPr>
              <a:t> Persoonlijk, </a:t>
            </a:r>
            <a:r>
              <a:rPr sz="1200">
                <a:solidFill>
                  <a:srgbClr val="000000"/>
                </a:solidFill>
                <a:latin typeface="Calibri"/>
              </a:rPr>
              <a:t>Proces, project, overlegstructuur etc. Organisatiedomein, procesdomein, projectdomein, vergaderdomein en persoonlijk domein. Het domein is tevens het top aggregatieniveau voor informatie.</a:t>
            </a:r>
          </a:p>
          <a:p>
            <a:pPr marL="228600" lvl="0" indent="0" algn="l">
              <a:lnSpc>
                <a:spcPct val="100000"/>
              </a:lnSpc>
              <a:buFont typeface="+mj-lt"/>
              <a:buAutoNum type="arabicPeriod"/>
            </a:pPr>
            <a:r>
              <a:rPr sz="1200">
                <a:solidFill>
                  <a:srgbClr val="000000"/>
                </a:solidFill>
                <a:latin typeface="Calibri"/>
              </a:rPr>
              <a:t>Welk resultaat kan er verwacht worden. En dan gaat het om het resultaat dat voortkomt uit een domein. Het resultaat kan een product zijn. </a:t>
            </a:r>
          </a:p>
          <a:p>
            <a:pPr marL="228600" lvl="0" indent="0" algn="l">
              <a:lnSpc>
                <a:spcPct val="100000"/>
              </a:lnSpc>
              <a:buFont typeface="+mj-lt"/>
              <a:buAutoNum type="arabicPeriod"/>
            </a:pPr>
            <a:r>
              <a:rPr sz="1200">
                <a:solidFill>
                  <a:srgbClr val="000000"/>
                </a:solidFill>
                <a:latin typeface="Calibri"/>
              </a:rPr>
              <a:t>Wat moet kunnen</a:t>
            </a:r>
            <a:r>
              <a:rPr sz="1200" baseline="0">
                <a:solidFill>
                  <a:srgbClr val="000000"/>
                </a:solidFill>
                <a:latin typeface="Calibri"/>
              </a:rPr>
              <a:t> met de informatie. </a:t>
            </a:r>
            <a:r>
              <a:rPr sz="1200">
                <a:solidFill>
                  <a:srgbClr val="000000"/>
                </a:solidFill>
                <a:latin typeface="Calibri"/>
              </a:rPr>
              <a:t>De functies die op de bijbehorende informatie kunnen worden uitgevoerd ten behoeve van de uitvoering van de taak/handeling</a:t>
            </a:r>
          </a:p>
          <a:p>
            <a:pPr marL="228600" lvl="0" indent="0" algn="l">
              <a:lnSpc>
                <a:spcPct val="100000"/>
              </a:lnSpc>
              <a:buFont typeface="+mj-lt"/>
              <a:buAutoNum type="arabicPeriod"/>
            </a:pPr>
            <a:r>
              <a:rPr sz="1200">
                <a:solidFill>
                  <a:srgbClr val="000000"/>
                </a:solidFill>
                <a:latin typeface="Calibri"/>
              </a:rPr>
              <a:t>Welke</a:t>
            </a:r>
            <a:r>
              <a:rPr sz="1200" baseline="0">
                <a:solidFill>
                  <a:srgbClr val="000000"/>
                </a:solidFill>
                <a:latin typeface="Calibri"/>
              </a:rPr>
              <a:t> informatie wordt </a:t>
            </a:r>
            <a:r>
              <a:rPr sz="1200">
                <a:solidFill>
                  <a:srgbClr val="000000"/>
                </a:solidFill>
                <a:latin typeface="Calibri"/>
              </a:rPr>
              <a:t>in algemene zin die wordt verwerkt in een domein.</a:t>
            </a:r>
          </a:p>
          <a:p>
            <a:pPr marL="228600" lvl="0" indent="0" algn="l">
              <a:lnSpc>
                <a:spcPct val="100000"/>
              </a:lnSpc>
              <a:buFont typeface="+mj-lt"/>
              <a:buAutoNum type="arabicPeriod"/>
            </a:pPr>
            <a:r>
              <a:rPr sz="1200">
                <a:solidFill>
                  <a:srgbClr val="000000"/>
                </a:solidFill>
                <a:latin typeface="Calibri"/>
              </a:rPr>
              <a:t>Typering</a:t>
            </a:r>
            <a:r>
              <a:rPr sz="1200" baseline="0">
                <a:solidFill>
                  <a:srgbClr val="000000"/>
                </a:solidFill>
                <a:latin typeface="Calibri"/>
              </a:rPr>
              <a:t> van de volgens een bepaalde systematiek gegroepeerde gegevens in de vorm van </a:t>
            </a:r>
            <a:r>
              <a:rPr sz="1200">
                <a:solidFill>
                  <a:srgbClr val="000000"/>
                </a:solidFill>
                <a:latin typeface="Calibri"/>
              </a:rPr>
              <a:t> documenten en registers ongeacht de vorm. Dit zijn de media om de informatie (de boodschap)</a:t>
            </a:r>
            <a:r>
              <a:rPr sz="1200" baseline="0">
                <a:solidFill>
                  <a:srgbClr val="000000"/>
                </a:solidFill>
                <a:latin typeface="Calibri"/>
              </a:rPr>
              <a:t> </a:t>
            </a:r>
            <a:r>
              <a:rPr sz="1200">
                <a:solidFill>
                  <a:srgbClr val="000000"/>
                </a:solidFill>
                <a:latin typeface="Calibri"/>
              </a:rPr>
              <a:t>over te brengen maar ook om vast te leggen.  Het geheel van gegevens met een eigen identiteit. Bestaat uit elementen als inhoud, context (van het object), structuur en gedrag.</a:t>
            </a:r>
          </a:p>
          <a:p>
            <a:pPr marL="228600" lvl="0" indent="0" algn="l">
              <a:lnSpc>
                <a:spcPct val="100000"/>
              </a:lnSpc>
              <a:buFont typeface="+mj-lt"/>
              <a:buAutoNum type="arabicPeriod"/>
            </a:pPr>
            <a:r>
              <a:rPr sz="1200">
                <a:solidFill>
                  <a:srgbClr val="000000"/>
                </a:solidFill>
                <a:latin typeface="Calibri"/>
              </a:rPr>
              <a:t>Analoge en/of digitale technieken die nodig zijn om de</a:t>
            </a:r>
            <a:r>
              <a:rPr sz="1200" baseline="0">
                <a:solidFill>
                  <a:srgbClr val="000000"/>
                </a:solidFill>
                <a:latin typeface="Calibri"/>
              </a:rPr>
              <a:t> informatie te kunnen gebruiken en </a:t>
            </a:r>
            <a:r>
              <a:rPr sz="1200">
                <a:solidFill>
                  <a:srgbClr val="000000"/>
                </a:solidFill>
                <a:latin typeface="Calibri"/>
              </a:rPr>
              <a:t>de informatie met de benodigde functionaliteiten te kunnen verwerken.</a:t>
            </a:r>
          </a:p>
          <a:p>
            <a:pPr marL="0" lvl="0" indent="0" algn="l">
              <a:lnSpc>
                <a:spcPct val="100000"/>
              </a:lnSpc>
              <a:buNone/>
            </a:pPr>
            <a:endParaRPr sz="1200">
              <a:solidFill>
                <a:srgbClr val="000000"/>
              </a:solidFill>
              <a:latin typeface="Calibri"/>
            </a:endParaRPr>
          </a:p>
          <a:p>
            <a:pPr marL="0" lvl="0" indent="0" algn="l">
              <a:lnSpc>
                <a:spcPct val="100000"/>
              </a:lnSpc>
              <a:buNone/>
            </a:pPr>
            <a:r>
              <a:rPr sz="1200">
                <a:solidFill>
                  <a:srgbClr val="000000"/>
                </a:solidFill>
                <a:latin typeface="Calibri"/>
              </a:rPr>
              <a:t>(Voorbeeld</a:t>
            </a:r>
            <a:r>
              <a:rPr sz="1200" baseline="0">
                <a:solidFill>
                  <a:srgbClr val="000000"/>
                </a:solidFill>
                <a:latin typeface="Calibri"/>
              </a:rPr>
              <a:t> tanken)</a:t>
            </a:r>
          </a:p>
          <a:p>
            <a:pPr marL="0" lvl="0" indent="0" algn="l">
              <a:lnSpc>
                <a:spcPct val="100000"/>
              </a:lnSpc>
              <a:buNone/>
            </a:pPr>
            <a:endParaRPr sz="1200" baseline="0">
              <a:solidFill>
                <a:srgbClr val="000000"/>
              </a:solidFill>
              <a:latin typeface="Calibri"/>
            </a:endParaRPr>
          </a:p>
          <a:p>
            <a:pPr lvl="0"/>
            <a:endParaRPr sz="1200" baseline="0">
              <a:solidFill>
                <a:srgbClr val="000000"/>
              </a:solidFill>
              <a:latin typeface="Calibri"/>
            </a:endParaRPr>
          </a:p>
          <a:p>
            <a:pPr marL="0" lvl="0" indent="0" algn="l">
              <a:lnSpc>
                <a:spcPct val="115000"/>
              </a:lnSpc>
            </a:pPr>
            <a:r>
              <a:rPr sz="1200" b="0" i="0" u="none" strike="noStrike">
                <a:solidFill>
                  <a:srgbClr val="000000"/>
                </a:solidFill>
                <a:latin typeface="Calibri"/>
              </a:rPr>
              <a:t>Betekenis</a:t>
            </a:r>
            <a:r>
              <a:rPr sz="1200" b="0" i="0" u="none" strike="noStrike" baseline="0">
                <a:solidFill>
                  <a:srgbClr val="000000"/>
                </a:solidFill>
                <a:latin typeface="Calibri"/>
              </a:rPr>
              <a:t> kleur</a:t>
            </a:r>
          </a:p>
          <a:p>
            <a:pPr marL="171450" lvl="0" indent="0" algn="l">
              <a:lnSpc>
                <a:spcPct val="115000"/>
              </a:lnSpc>
              <a:buFont typeface="Arial"/>
              <a:buChar char="•"/>
            </a:pPr>
            <a:r>
              <a:rPr sz="1200" b="0" i="0" u="none" strike="noStrike">
                <a:solidFill>
                  <a:srgbClr val="000000"/>
                </a:solidFill>
                <a:latin typeface="Calibri"/>
              </a:rPr>
              <a:t>Blauw - Concepten en objecten vallen binnen het domein van het Informatie- en records management. Dit is op het niveau van informatieadvies. </a:t>
            </a:r>
          </a:p>
          <a:p>
            <a:pPr marL="171450" lvl="0" indent="0" algn="l">
              <a:lnSpc>
                <a:spcPct val="115000"/>
              </a:lnSpc>
              <a:buFont typeface="Arial"/>
              <a:buChar char="•"/>
            </a:pPr>
            <a:r>
              <a:rPr sz="1200" b="0" i="0" u="none" strike="noStrike">
                <a:solidFill>
                  <a:srgbClr val="000000"/>
                </a:solidFill>
                <a:latin typeface="Calibri"/>
              </a:rPr>
              <a:t>Geel</a:t>
            </a:r>
            <a:r>
              <a:rPr sz="1200" b="0" i="0" u="none" strike="noStrike" baseline="0">
                <a:solidFill>
                  <a:srgbClr val="000000"/>
                </a:solidFill>
                <a:latin typeface="Calibri"/>
              </a:rPr>
              <a:t> - </a:t>
            </a:r>
            <a:r>
              <a:rPr sz="1200" b="0" i="0" u="none" strike="noStrike">
                <a:solidFill>
                  <a:srgbClr val="000000"/>
                </a:solidFill>
                <a:latin typeface="Calibri"/>
              </a:rPr>
              <a:t>Concepten en objecten vallen buiten de domeinen van de organisatie</a:t>
            </a:r>
          </a:p>
          <a:p>
            <a:pPr marL="171450" lvl="0" indent="0" algn="l">
              <a:lnSpc>
                <a:spcPct val="115000"/>
              </a:lnSpc>
              <a:buFont typeface="Arial"/>
              <a:buChar char="•"/>
            </a:pPr>
            <a:r>
              <a:rPr sz="1200" b="0" i="0" u="none" strike="noStrike">
                <a:solidFill>
                  <a:srgbClr val="000000"/>
                </a:solidFill>
                <a:latin typeface="Calibri"/>
              </a:rPr>
              <a:t>Oranje</a:t>
            </a:r>
            <a:r>
              <a:rPr sz="1200" b="0" i="0" u="none" strike="noStrike" baseline="0">
                <a:solidFill>
                  <a:srgbClr val="000000"/>
                </a:solidFill>
                <a:latin typeface="Calibri"/>
              </a:rPr>
              <a:t> - </a:t>
            </a:r>
            <a:r>
              <a:rPr sz="1200" b="0" i="0" u="none" strike="noStrike">
                <a:solidFill>
                  <a:srgbClr val="000000"/>
                </a:solidFill>
                <a:latin typeface="Calibri"/>
              </a:rPr>
              <a:t>Concepten en objecten zijn de primaire verantwoordelijkheid van de organisatie zelf (business).</a:t>
            </a:r>
          </a:p>
          <a:p>
            <a:pPr marL="171450" lvl="0" indent="0" algn="l">
              <a:lnSpc>
                <a:spcPct val="115000"/>
              </a:lnSpc>
              <a:buFont typeface="Arial"/>
              <a:buChar char="•"/>
            </a:pPr>
            <a:r>
              <a:rPr sz="1200" b="0" i="0" u="none" strike="noStrike">
                <a:solidFill>
                  <a:srgbClr val="000000"/>
                </a:solidFill>
                <a:latin typeface="Calibri"/>
              </a:rPr>
              <a:t>Grijsgroen</a:t>
            </a:r>
            <a:r>
              <a:rPr sz="1200" b="0" i="0" u="none" strike="noStrike" baseline="0">
                <a:solidFill>
                  <a:srgbClr val="000000"/>
                </a:solidFill>
                <a:latin typeface="Calibri"/>
              </a:rPr>
              <a:t> - </a:t>
            </a:r>
            <a:r>
              <a:rPr sz="1200" b="0" i="0" u="none" strike="noStrike">
                <a:solidFill>
                  <a:srgbClr val="000000"/>
                </a:solidFill>
                <a:latin typeface="Calibri"/>
              </a:rPr>
              <a:t>Concepten en objecten vallen binnen de technische domeinen van ICT en documentaire informatievoorziening. Dit is op het niveau van functioneel beheer, applicatiebeheer en technisch beheer. </a:t>
            </a:r>
          </a:p>
          <a:p>
            <a:pPr marL="171450" lvl="0" indent="0" algn="l">
              <a:lnSpc>
                <a:spcPct val="115000"/>
              </a:lnSpc>
              <a:buFont typeface="Arial"/>
              <a:buChar char="•"/>
            </a:pPr>
            <a:r>
              <a:rPr sz="1200" b="0" i="0" u="none" strike="noStrike">
                <a:solidFill>
                  <a:srgbClr val="000000"/>
                </a:solidFill>
                <a:latin typeface="Calibri"/>
              </a:rPr>
              <a:t>Groen - Concepten en objecten hebben betrekking op de resultaten van een verwerking. </a:t>
            </a: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23</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a:latin typeface="Calibri"/>
              </a:rPr>
              <a:t>De metafoor</a:t>
            </a:r>
            <a:r>
              <a:rPr baseline="0">
                <a:latin typeface="Calibri"/>
              </a:rPr>
              <a:t> gaat over de handeling tanken en de voortgangsinformatie over en het eindresultaat van het tanken. De pomp levert de informatie voor de klant die aan het tanken is, dezelfde informatie is eigenlijk een gegeven voor mensen die niet met deze actie bezig zijn.</a:t>
            </a:r>
          </a:p>
          <a:p>
            <a:pPr lvl="0"/>
            <a:endParaRPr baseline="0">
              <a:latin typeface="Calibri"/>
            </a:endParaRPr>
          </a:p>
          <a:p>
            <a:pPr lvl="0"/>
            <a:endParaRPr baseline="0">
              <a:latin typeface="Calibri"/>
            </a:endParaRPr>
          </a:p>
          <a:p>
            <a:pPr lvl="0"/>
            <a:r>
              <a:rPr baseline="0">
                <a:latin typeface="Calibri"/>
              </a:rPr>
              <a:t>Lampje tank is leeg. (Dit zit in de sfeer van het voorbeeld van Floridi), effect handeling tanken. Context is ik wil thuiskomen etc.)</a:t>
            </a:r>
          </a:p>
          <a:p>
            <a:pPr lvl="0"/>
            <a:r>
              <a:rPr baseline="0">
                <a:latin typeface="Calibri"/>
              </a:rPr>
              <a:t>De pomp is het hulpmiddel voor het tanken en het display is een informatieobject. </a:t>
            </a:r>
          </a:p>
          <a:p>
            <a:pPr lvl="0"/>
            <a:endParaRPr baseline="0">
              <a:latin typeface="Calibri"/>
            </a:endParaRPr>
          </a:p>
          <a:p>
            <a:pPr lvl="0"/>
            <a:r>
              <a:rPr baseline="0">
                <a:latin typeface="Calibri"/>
              </a:rPr>
              <a:t>Vanuit het proces van benzinemaatschappij wordt informatie beschikbaar gesteld over het proces en vervolgens via een afgedrukt bericht nogmaals in andere vorm met vaak meer informatie. </a:t>
            </a:r>
          </a:p>
          <a:p>
            <a:pPr lvl="0"/>
            <a:endParaRPr baseline="0">
              <a:latin typeface="Calibri"/>
            </a:endParaRPr>
          </a:p>
          <a:p>
            <a:pPr lvl="0"/>
            <a:r>
              <a:rPr baseline="0">
                <a:latin typeface="Calibri"/>
              </a:rPr>
              <a:t>Foto's tanken: Maaike Jonker, 2014</a:t>
            </a: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24</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a:latin typeface="Calibri"/>
              </a:rPr>
              <a:t>Dit is voor ons bekend</a:t>
            </a:r>
            <a:r>
              <a:rPr baseline="0">
                <a:latin typeface="Calibri"/>
              </a:rPr>
              <a:t> terrein, dachten we. Maar een informatieobject is niet tweedimensionaal, maar driemensionaal. Het informatieobject heeft een rol bij een handeling en is beschreven in de context. </a:t>
            </a:r>
          </a:p>
          <a:p>
            <a:pPr lvl="0"/>
            <a:endParaRPr baseline="0">
              <a:latin typeface="Calibri"/>
            </a:endParaRPr>
          </a:p>
          <a:p>
            <a:pPr marL="0" lvl="0" indent="0" algn="l">
              <a:lnSpc>
                <a:spcPct val="100000"/>
              </a:lnSpc>
              <a:buNone/>
            </a:pPr>
            <a:r>
              <a:rPr sz="1200" b="0" i="0" u="none" strike="noStrike">
                <a:solidFill>
                  <a:srgbClr val="000000"/>
                </a:solidFill>
                <a:latin typeface="Calibri"/>
              </a:rPr>
              <a:t>De onderdelen </a:t>
            </a:r>
          </a:p>
          <a:p>
            <a:pPr marL="0" lvl="0" indent="0" algn="l">
              <a:lnSpc>
                <a:spcPct val="100000"/>
              </a:lnSpc>
              <a:buNone/>
            </a:pPr>
            <a:r>
              <a:rPr sz="1200" b="0" i="0" u="none" strike="noStrike">
                <a:solidFill>
                  <a:srgbClr val="000000"/>
                </a:solidFill>
                <a:latin typeface="Calibri"/>
              </a:rPr>
              <a:t>presentatie (manifestatie, rendition), transport / verwerking (render), fixatie (opslag)</a:t>
            </a:r>
          </a:p>
          <a:p>
            <a:pPr marL="0" lvl="0" indent="0" algn="l">
              <a:lnSpc>
                <a:spcPct val="100000"/>
              </a:lnSpc>
              <a:buNone/>
            </a:pPr>
            <a:endParaRPr sz="1200" b="0" i="0" u="none" strike="noStrike">
              <a:solidFill>
                <a:srgbClr val="000000"/>
              </a:solidFill>
              <a:latin typeface="Calibri"/>
            </a:endParaRPr>
          </a:p>
          <a:p>
            <a:pPr marL="0" lvl="0" indent="0" algn="l">
              <a:lnSpc>
                <a:spcPct val="100000"/>
              </a:lnSpc>
              <a:buNone/>
            </a:pPr>
            <a:r>
              <a:rPr sz="1200" b="0" i="0" u="none" strike="noStrike">
                <a:solidFill>
                  <a:srgbClr val="000000"/>
                </a:solidFill>
                <a:latin typeface="Calibri"/>
              </a:rPr>
              <a:t>(voorbeeld</a:t>
            </a:r>
            <a:r>
              <a:rPr sz="1200" b="0" i="0" u="none" strike="noStrike" baseline="0">
                <a:solidFill>
                  <a:srgbClr val="000000"/>
                </a:solidFill>
                <a:latin typeface="Calibri"/>
              </a:rPr>
              <a:t> tanken)</a:t>
            </a:r>
          </a:p>
          <a:p>
            <a:pPr marL="0" lvl="0" indent="0" algn="l">
              <a:lnSpc>
                <a:spcPct val="100000"/>
              </a:lnSpc>
              <a:buNone/>
            </a:pPr>
            <a:endParaRPr sz="1200" b="0" i="0" u="none" strike="noStrike" baseline="0">
              <a:solidFill>
                <a:srgbClr val="000000"/>
              </a:solidFill>
              <a:latin typeface="Calibri"/>
            </a:endParaRPr>
          </a:p>
          <a:p>
            <a:pPr marL="0" lvl="0" indent="0" algn="l">
              <a:lnSpc>
                <a:spcPct val="100000"/>
              </a:lnSpc>
              <a:buNone/>
            </a:pPr>
            <a:r>
              <a:rPr>
                <a:latin typeface="Calibri"/>
              </a:rPr>
              <a:t>The seven levels of representation:</a:t>
            </a:r>
          </a:p>
          <a:p>
            <a:pPr marL="0" lvl="0" indent="0" algn="l">
              <a:lnSpc>
                <a:spcPct val="100000"/>
              </a:lnSpc>
              <a:buNone/>
            </a:pPr>
            <a:endParaRPr>
              <a:latin typeface="Calibri"/>
            </a:endParaRPr>
          </a:p>
          <a:p>
            <a:pPr marL="0" lvl="0" indent="0" algn="l">
              <a:lnSpc>
                <a:spcPct val="100000"/>
              </a:lnSpc>
              <a:buNone/>
            </a:pPr>
            <a:r>
              <a:rPr>
                <a:latin typeface="Calibri"/>
              </a:rPr>
              <a:t>Level 7: aggregation of objects. </a:t>
            </a:r>
          </a:p>
          <a:p>
            <a:pPr marL="0" lvl="0" indent="0" algn="l">
              <a:lnSpc>
                <a:spcPct val="100000"/>
              </a:lnSpc>
              <a:buNone/>
            </a:pPr>
            <a:r>
              <a:rPr>
                <a:latin typeface="Calibri"/>
              </a:rPr>
              <a:t>A set of objects that form an aggregation that is meaningful encountered as an entity.</a:t>
            </a:r>
          </a:p>
          <a:p>
            <a:pPr marL="0" lvl="0" indent="0" algn="l">
              <a:lnSpc>
                <a:spcPct val="100000"/>
              </a:lnSpc>
              <a:buNone/>
            </a:pPr>
            <a:endParaRPr>
              <a:latin typeface="Calibri"/>
            </a:endParaRPr>
          </a:p>
          <a:p>
            <a:pPr marL="0" lvl="0" indent="0" algn="l">
              <a:lnSpc>
                <a:spcPct val="100000"/>
              </a:lnSpc>
              <a:buNone/>
            </a:pPr>
            <a:r>
              <a:rPr>
                <a:latin typeface="Calibri"/>
              </a:rPr>
              <a:t>Level 6: object or package. </a:t>
            </a:r>
          </a:p>
          <a:p>
            <a:pPr marL="0" lvl="0" indent="0" algn="l">
              <a:lnSpc>
                <a:spcPct val="100000"/>
              </a:lnSpc>
              <a:buNone/>
            </a:pPr>
            <a:r>
              <a:rPr>
                <a:latin typeface="Calibri"/>
              </a:rPr>
              <a:t>An object composed of multiple files, each of which could also be encountered as individual files.</a:t>
            </a:r>
          </a:p>
          <a:p>
            <a:pPr marL="0" lvl="0" indent="0" algn="l">
              <a:lnSpc>
                <a:spcPct val="100000"/>
              </a:lnSpc>
              <a:buNone/>
            </a:pPr>
            <a:endParaRPr>
              <a:latin typeface="Calibri"/>
            </a:endParaRPr>
          </a:p>
          <a:p>
            <a:pPr marL="0" lvl="0" indent="0" algn="l">
              <a:lnSpc>
                <a:spcPct val="100000"/>
              </a:lnSpc>
              <a:buNone/>
            </a:pPr>
            <a:r>
              <a:rPr>
                <a:latin typeface="Calibri"/>
              </a:rPr>
              <a:t>Level 5: in-application rendering. </a:t>
            </a:r>
          </a:p>
          <a:p>
            <a:pPr marL="0" lvl="0" indent="0" algn="l">
              <a:lnSpc>
                <a:spcPct val="100000"/>
              </a:lnSpc>
              <a:buNone/>
            </a:pPr>
            <a:r>
              <a:rPr>
                <a:latin typeface="Calibri"/>
              </a:rPr>
              <a:t>As rendered and encountered within a specific application.</a:t>
            </a:r>
          </a:p>
          <a:p>
            <a:pPr marL="0" lvl="0" indent="0" algn="l">
              <a:lnSpc>
                <a:spcPct val="100000"/>
              </a:lnSpc>
              <a:buNone/>
            </a:pPr>
            <a:endParaRPr>
              <a:latin typeface="Calibri"/>
            </a:endParaRPr>
          </a:p>
          <a:p>
            <a:pPr marL="0" lvl="0" indent="0" algn="l">
              <a:lnSpc>
                <a:spcPct val="100000"/>
              </a:lnSpc>
              <a:buNone/>
            </a:pPr>
            <a:r>
              <a:rPr>
                <a:latin typeface="Calibri"/>
              </a:rPr>
              <a:t>Level 4: file thru filesystem. </a:t>
            </a:r>
          </a:p>
          <a:p>
            <a:pPr marL="0" lvl="0" indent="0" algn="l">
              <a:lnSpc>
                <a:spcPct val="100000"/>
              </a:lnSpc>
              <a:buNone/>
            </a:pPr>
            <a:r>
              <a:rPr>
                <a:latin typeface="Calibri"/>
              </a:rPr>
              <a:t>Files encountered as discrete set of items with associate paths and file names.</a:t>
            </a:r>
          </a:p>
          <a:p>
            <a:pPr marL="0" lvl="0" indent="0" algn="l">
              <a:lnSpc>
                <a:spcPct val="100000"/>
              </a:lnSpc>
              <a:buNone/>
            </a:pPr>
            <a:endParaRPr>
              <a:latin typeface="Calibri"/>
            </a:endParaRPr>
          </a:p>
          <a:p>
            <a:pPr marL="0" lvl="0" indent="0" algn="l">
              <a:lnSpc>
                <a:spcPct val="100000"/>
              </a:lnSpc>
              <a:buNone/>
            </a:pPr>
            <a:r>
              <a:rPr>
                <a:latin typeface="Calibri"/>
              </a:rPr>
              <a:t>Level 3: file as "raw" bitstream. </a:t>
            </a:r>
          </a:p>
          <a:p>
            <a:pPr marL="0" lvl="0" indent="0" algn="l">
              <a:lnSpc>
                <a:spcPct val="100000"/>
              </a:lnSpc>
              <a:buNone/>
            </a:pPr>
            <a:r>
              <a:rPr>
                <a:latin typeface="Calibri"/>
              </a:rPr>
              <a:t>Bitstream encountered as a continuous series of binary values.</a:t>
            </a:r>
          </a:p>
          <a:p>
            <a:pPr marL="0" lvl="0" indent="0" algn="l">
              <a:lnSpc>
                <a:spcPct val="100000"/>
              </a:lnSpc>
              <a:buNone/>
            </a:pPr>
            <a:endParaRPr>
              <a:latin typeface="Calibri"/>
            </a:endParaRPr>
          </a:p>
          <a:p>
            <a:pPr marL="0" lvl="0" indent="0" algn="l">
              <a:lnSpc>
                <a:spcPct val="100000"/>
              </a:lnSpc>
              <a:buNone/>
            </a:pPr>
            <a:r>
              <a:rPr>
                <a:latin typeface="Calibri"/>
              </a:rPr>
              <a:t>Level 2: sub-file data structure. </a:t>
            </a:r>
          </a:p>
          <a:p>
            <a:pPr marL="0" lvl="0" indent="0" algn="l">
              <a:lnSpc>
                <a:spcPct val="100000"/>
              </a:lnSpc>
              <a:buNone/>
            </a:pPr>
            <a:r>
              <a:rPr>
                <a:latin typeface="Calibri"/>
              </a:rPr>
              <a:t>Discrete "chunk" of data that is part of a larger file.</a:t>
            </a:r>
          </a:p>
          <a:p>
            <a:pPr marL="0" lvl="0" indent="0" algn="l">
              <a:lnSpc>
                <a:spcPct val="100000"/>
              </a:lnSpc>
              <a:buNone/>
            </a:pPr>
            <a:endParaRPr>
              <a:latin typeface="Calibri"/>
            </a:endParaRPr>
          </a:p>
          <a:p>
            <a:pPr marL="0" lvl="0" indent="0" algn="l">
              <a:lnSpc>
                <a:spcPct val="100000"/>
              </a:lnSpc>
              <a:buNone/>
            </a:pPr>
            <a:r>
              <a:rPr>
                <a:latin typeface="Calibri"/>
              </a:rPr>
              <a:t>Level 1: bitstream thru I/O equipment. </a:t>
            </a:r>
          </a:p>
          <a:p>
            <a:pPr marL="0" lvl="0" indent="0" algn="l">
              <a:lnSpc>
                <a:spcPct val="100000"/>
              </a:lnSpc>
              <a:buNone/>
            </a:pPr>
            <a:r>
              <a:rPr>
                <a:latin typeface="Calibri"/>
              </a:rPr>
              <a:t>A series of 1s and 0s as accessed from the storage media using input/output hardware and software.</a:t>
            </a:r>
          </a:p>
          <a:p>
            <a:pPr marL="0" lvl="0" indent="0" algn="l">
              <a:lnSpc>
                <a:spcPct val="100000"/>
              </a:lnSpc>
              <a:buNone/>
            </a:pPr>
            <a:endParaRPr>
              <a:latin typeface="Calibri"/>
            </a:endParaRPr>
          </a:p>
          <a:p>
            <a:pPr marL="0" lvl="0" indent="0" algn="l">
              <a:lnSpc>
                <a:spcPct val="100000"/>
              </a:lnSpc>
              <a:buNone/>
            </a:pPr>
            <a:r>
              <a:rPr>
                <a:latin typeface="Calibri"/>
              </a:rPr>
              <a:t>Level 0: bitstream on physical medium. </a:t>
            </a:r>
          </a:p>
          <a:p>
            <a:pPr marL="0" lvl="0" indent="0" algn="l">
              <a:lnSpc>
                <a:spcPct val="100000"/>
              </a:lnSpc>
              <a:buNone/>
            </a:pPr>
            <a:r>
              <a:rPr>
                <a:latin typeface="Calibri"/>
              </a:rPr>
              <a:t>A set of physical properties of the storage medium that are interpreted as bitstreams at Level 1.</a:t>
            </a:r>
          </a:p>
          <a:p>
            <a:pPr marL="0" lvl="0" indent="0" algn="l">
              <a:lnSpc>
                <a:spcPct val="100000"/>
              </a:lnSpc>
              <a:buNone/>
            </a:pPr>
            <a:endParaRPr>
              <a:latin typeface="Calibri"/>
            </a:endParaRPr>
          </a:p>
          <a:p>
            <a:pPr marL="0" lvl="0" indent="0" algn="l">
              <a:lnSpc>
                <a:spcPct val="100000"/>
              </a:lnSpc>
              <a:buNone/>
            </a:pPr>
            <a:r>
              <a:rPr>
                <a:latin typeface="Calibri"/>
              </a:rPr>
              <a:t>Matthew G. Kirschenbaum en Richard Ovenden; Gabriela Redwine; Rachel Donahue,</a:t>
            </a:r>
            <a:r>
              <a:rPr baseline="0">
                <a:latin typeface="Calibri"/>
              </a:rPr>
              <a:t> </a:t>
            </a:r>
            <a:r>
              <a:rPr b="0" i="1" u="none" strike="noStrike">
                <a:latin typeface="Calibri"/>
              </a:rPr>
              <a:t>Digital Forensics and Born-Digital Content in Cultural Heritage Collections</a:t>
            </a:r>
            <a:r>
              <a:rPr b="0" i="0" u="none" strike="noStrike">
                <a:latin typeface="Calibri"/>
              </a:rPr>
              <a:t>,</a:t>
            </a:r>
            <a:r>
              <a:rPr b="0" i="0" u="none" strike="noStrike" baseline="0">
                <a:latin typeface="Calibri"/>
              </a:rPr>
              <a:t> </a:t>
            </a:r>
            <a:r>
              <a:rPr>
                <a:latin typeface="Calibri"/>
              </a:rPr>
              <a:t>CLIR - Council on Library and Information Resources, 2010.  (http://labyrinth.rienkjonker.nl/biblio/digital-forensics-and-born-digital-content-cultural-heritage-collections) </a:t>
            </a:r>
          </a:p>
          <a:p>
            <a:pPr lvl="0"/>
            <a:endParaRPr>
              <a:latin typeface="Calibri"/>
            </a:endParaRP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25</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a:latin typeface="Calibri"/>
              </a:rPr>
              <a:t>De metafoor</a:t>
            </a:r>
            <a:r>
              <a:rPr baseline="0">
                <a:latin typeface="Calibri"/>
              </a:rPr>
              <a:t> gaat over de handeling tanken en de voortgangsinformatie over en het eindresultaat van het tanken. De pomp levert de informatie voor de klant die aan het tanken is, dezelfde informatie is eigenlijk een gegeven voor mensen die niet met deze actie bezig zijn.</a:t>
            </a:r>
          </a:p>
          <a:p>
            <a:pPr lvl="0"/>
            <a:endParaRPr baseline="0">
              <a:latin typeface="Calibri"/>
            </a:endParaRPr>
          </a:p>
          <a:p>
            <a:pPr lvl="0"/>
            <a:endParaRPr baseline="0">
              <a:latin typeface="Calibri"/>
            </a:endParaRPr>
          </a:p>
          <a:p>
            <a:pPr lvl="0"/>
            <a:r>
              <a:rPr baseline="0">
                <a:latin typeface="Calibri"/>
              </a:rPr>
              <a:t>Lampje tank is leeg. (Dit zit in de sfeer van het voorbeeld van Floridi), effect handeling tanken. Context is ik wil thuiskomen etc.)</a:t>
            </a:r>
          </a:p>
          <a:p>
            <a:pPr lvl="0"/>
            <a:r>
              <a:rPr baseline="0">
                <a:latin typeface="Calibri"/>
              </a:rPr>
              <a:t>De pomp is het hulpmiddel voor het tanken en het display is een informatieobject. </a:t>
            </a:r>
          </a:p>
          <a:p>
            <a:pPr lvl="0"/>
            <a:endParaRPr baseline="0">
              <a:latin typeface="Calibri"/>
            </a:endParaRPr>
          </a:p>
          <a:p>
            <a:pPr lvl="0"/>
            <a:r>
              <a:rPr baseline="0">
                <a:latin typeface="Calibri"/>
              </a:rPr>
              <a:t>Vanuit het proces van benzinemaatschappij wordt informatie beschikbaar gesteld over het proces en vervolgens via een afgedrukt bericht nogmaals in andere vorm met vaak meer informatie. </a:t>
            </a:r>
          </a:p>
          <a:p>
            <a:pPr lvl="0"/>
            <a:endParaRPr baseline="0">
              <a:latin typeface="Calibri"/>
            </a:endParaRPr>
          </a:p>
          <a:p>
            <a:pPr lvl="0"/>
            <a:r>
              <a:rPr baseline="0">
                <a:latin typeface="Calibri"/>
              </a:rPr>
              <a:t>Foto's tanken: Maaike Jonker, 2014</a:t>
            </a: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26</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dirty="0" err="1">
                <a:latin typeface="Calibri"/>
              </a:rPr>
              <a:t>Hier</a:t>
            </a:r>
            <a:r>
              <a:rPr dirty="0">
                <a:latin typeface="Calibri"/>
              </a:rPr>
              <a:t> </a:t>
            </a:r>
            <a:r>
              <a:rPr dirty="0" err="1">
                <a:latin typeface="Calibri"/>
              </a:rPr>
              <a:t>kunnen</a:t>
            </a:r>
            <a:r>
              <a:rPr baseline="0" dirty="0">
                <a:latin typeface="Calibri"/>
              </a:rPr>
              <a:t> </a:t>
            </a:r>
            <a:r>
              <a:rPr baseline="0" dirty="0" err="1">
                <a:latin typeface="Calibri"/>
              </a:rPr>
              <a:t>veel</a:t>
            </a:r>
            <a:r>
              <a:rPr baseline="0" dirty="0">
                <a:latin typeface="Calibri"/>
              </a:rPr>
              <a:t> </a:t>
            </a:r>
            <a:r>
              <a:rPr baseline="0" dirty="0" err="1">
                <a:latin typeface="Calibri"/>
              </a:rPr>
              <a:t>andere</a:t>
            </a:r>
            <a:r>
              <a:rPr baseline="0" dirty="0">
                <a:latin typeface="Calibri"/>
              </a:rPr>
              <a:t> </a:t>
            </a:r>
            <a:r>
              <a:rPr baseline="0" dirty="0" err="1">
                <a:latin typeface="Calibri"/>
              </a:rPr>
              <a:t>woorden</a:t>
            </a:r>
            <a:r>
              <a:rPr baseline="0" dirty="0">
                <a:latin typeface="Calibri"/>
              </a:rPr>
              <a:t> </a:t>
            </a:r>
            <a:r>
              <a:rPr baseline="0" dirty="0" err="1">
                <a:latin typeface="Calibri"/>
              </a:rPr>
              <a:t>gebruikt</a:t>
            </a:r>
            <a:r>
              <a:rPr baseline="0" dirty="0">
                <a:latin typeface="Calibri"/>
              </a:rPr>
              <a:t> </a:t>
            </a:r>
            <a:r>
              <a:rPr baseline="0" dirty="0" err="1">
                <a:latin typeface="Calibri"/>
              </a:rPr>
              <a:t>worden</a:t>
            </a:r>
            <a:r>
              <a:rPr baseline="0" dirty="0">
                <a:latin typeface="Calibri"/>
              </a:rPr>
              <a:t>, </a:t>
            </a:r>
            <a:r>
              <a:rPr baseline="0" dirty="0" err="1">
                <a:latin typeface="Calibri"/>
              </a:rPr>
              <a:t>ik</a:t>
            </a:r>
            <a:r>
              <a:rPr baseline="0" dirty="0">
                <a:latin typeface="Calibri"/>
              </a:rPr>
              <a:t> </a:t>
            </a:r>
            <a:r>
              <a:rPr baseline="0" dirty="0" err="1">
                <a:latin typeface="Calibri"/>
              </a:rPr>
              <a:t>weet</a:t>
            </a:r>
            <a:r>
              <a:rPr baseline="0" dirty="0">
                <a:latin typeface="Calibri"/>
              </a:rPr>
              <a:t> </a:t>
            </a:r>
            <a:r>
              <a:rPr baseline="0" dirty="0" err="1">
                <a:latin typeface="Calibri"/>
              </a:rPr>
              <a:t>dat</a:t>
            </a:r>
            <a:r>
              <a:rPr baseline="0" dirty="0">
                <a:latin typeface="Calibri"/>
              </a:rPr>
              <a:t> </a:t>
            </a:r>
            <a:r>
              <a:rPr baseline="0" dirty="0" err="1">
                <a:latin typeface="Calibri"/>
              </a:rPr>
              <a:t>dit</a:t>
            </a:r>
            <a:r>
              <a:rPr baseline="0" dirty="0">
                <a:latin typeface="Calibri"/>
              </a:rPr>
              <a:t> </a:t>
            </a:r>
            <a:r>
              <a:rPr baseline="0" dirty="0" err="1">
                <a:latin typeface="Calibri"/>
              </a:rPr>
              <a:t>woord</a:t>
            </a:r>
            <a:r>
              <a:rPr baseline="0" dirty="0">
                <a:latin typeface="Calibri"/>
              </a:rPr>
              <a:t> in de context van PIVOT </a:t>
            </a:r>
            <a:r>
              <a:rPr baseline="0" dirty="0" err="1">
                <a:latin typeface="Calibri"/>
              </a:rPr>
              <a:t>een</a:t>
            </a:r>
            <a:r>
              <a:rPr baseline="0" dirty="0">
                <a:latin typeface="Calibri"/>
              </a:rPr>
              <a:t> </a:t>
            </a:r>
            <a:r>
              <a:rPr baseline="0" dirty="0" err="1">
                <a:latin typeface="Calibri"/>
              </a:rPr>
              <a:t>bepaalde</a:t>
            </a:r>
            <a:r>
              <a:rPr baseline="0" dirty="0">
                <a:latin typeface="Calibri"/>
              </a:rPr>
              <a:t> </a:t>
            </a:r>
            <a:r>
              <a:rPr baseline="0" dirty="0" err="1">
                <a:latin typeface="Calibri"/>
              </a:rPr>
              <a:t>betekenis</a:t>
            </a:r>
            <a:r>
              <a:rPr baseline="0" dirty="0">
                <a:latin typeface="Calibri"/>
              </a:rPr>
              <a:t> </a:t>
            </a:r>
            <a:r>
              <a:rPr baseline="0" dirty="0" err="1">
                <a:latin typeface="Calibri"/>
              </a:rPr>
              <a:t>heeft</a:t>
            </a:r>
            <a:r>
              <a:rPr baseline="0" dirty="0">
                <a:latin typeface="Calibri"/>
              </a:rPr>
              <a:t>. </a:t>
            </a:r>
            <a:r>
              <a:rPr baseline="0" dirty="0" err="1">
                <a:latin typeface="Calibri"/>
              </a:rPr>
              <a:t>Een</a:t>
            </a:r>
            <a:r>
              <a:rPr baseline="0" dirty="0">
                <a:latin typeface="Calibri"/>
              </a:rPr>
              <a:t> complex van </a:t>
            </a:r>
            <a:r>
              <a:rPr baseline="0" dirty="0" err="1">
                <a:latin typeface="Calibri"/>
              </a:rPr>
              <a:t>activiteiten</a:t>
            </a:r>
            <a:r>
              <a:rPr baseline="0" dirty="0">
                <a:latin typeface="Calibri"/>
              </a:rPr>
              <a:t> </a:t>
            </a:r>
            <a:r>
              <a:rPr baseline="0" dirty="0" err="1">
                <a:latin typeface="Calibri"/>
              </a:rPr>
              <a:t>ter</a:t>
            </a:r>
            <a:r>
              <a:rPr baseline="0" dirty="0">
                <a:latin typeface="Calibri"/>
              </a:rPr>
              <a:t> </a:t>
            </a:r>
            <a:r>
              <a:rPr baseline="0" dirty="0" err="1">
                <a:latin typeface="Calibri"/>
              </a:rPr>
              <a:t>vervulling</a:t>
            </a:r>
            <a:r>
              <a:rPr baseline="0" dirty="0">
                <a:latin typeface="Calibri"/>
              </a:rPr>
              <a:t> van </a:t>
            </a:r>
            <a:r>
              <a:rPr baseline="0" dirty="0" err="1">
                <a:latin typeface="Calibri"/>
              </a:rPr>
              <a:t>een</a:t>
            </a:r>
            <a:r>
              <a:rPr baseline="0" dirty="0">
                <a:latin typeface="Calibri"/>
              </a:rPr>
              <a:t> </a:t>
            </a:r>
            <a:r>
              <a:rPr baseline="0" dirty="0" err="1">
                <a:latin typeface="Calibri"/>
              </a:rPr>
              <a:t>taak</a:t>
            </a:r>
            <a:r>
              <a:rPr baseline="0" dirty="0">
                <a:latin typeface="Calibri"/>
              </a:rPr>
              <a:t> of op </a:t>
            </a:r>
            <a:r>
              <a:rPr baseline="0" dirty="0" err="1">
                <a:latin typeface="Calibri"/>
              </a:rPr>
              <a:t>grond</a:t>
            </a:r>
            <a:r>
              <a:rPr baseline="0" dirty="0">
                <a:latin typeface="Calibri"/>
              </a:rPr>
              <a:t> van </a:t>
            </a:r>
            <a:r>
              <a:rPr baseline="0" dirty="0" err="1">
                <a:latin typeface="Calibri"/>
              </a:rPr>
              <a:t>een</a:t>
            </a:r>
            <a:r>
              <a:rPr baseline="0" dirty="0">
                <a:latin typeface="Calibri"/>
              </a:rPr>
              <a:t> </a:t>
            </a:r>
            <a:r>
              <a:rPr baseline="0" dirty="0" err="1">
                <a:latin typeface="Calibri"/>
              </a:rPr>
              <a:t>bevoegdheid</a:t>
            </a:r>
            <a:r>
              <a:rPr baseline="0" dirty="0">
                <a:latin typeface="Calibri"/>
              </a:rPr>
              <a:t>. </a:t>
            </a:r>
          </a:p>
          <a:p>
            <a:pPr lvl="0"/>
            <a:endParaRPr baseline="0" dirty="0">
              <a:latin typeface="Calibri"/>
            </a:endParaRPr>
          </a:p>
          <a:p>
            <a:pPr lvl="0"/>
            <a:r>
              <a:rPr baseline="0" dirty="0" err="1">
                <a:latin typeface="Calibri"/>
              </a:rPr>
              <a:t>Als</a:t>
            </a:r>
            <a:r>
              <a:rPr baseline="0" dirty="0">
                <a:latin typeface="Calibri"/>
              </a:rPr>
              <a:t> Humpty Dumpty </a:t>
            </a:r>
            <a:r>
              <a:rPr lang="nl-NL" baseline="0" dirty="0" smtClean="0">
                <a:latin typeface="Calibri"/>
              </a:rPr>
              <a:t>heb ik het over een </a:t>
            </a:r>
            <a:r>
              <a:rPr baseline="0" dirty="0" err="1" smtClean="0">
                <a:latin typeface="Calibri"/>
              </a:rPr>
              <a:t>handeling</a:t>
            </a:r>
            <a:r>
              <a:rPr baseline="0" dirty="0" smtClean="0">
                <a:latin typeface="Calibri"/>
              </a:rPr>
              <a:t> </a:t>
            </a:r>
            <a:r>
              <a:rPr baseline="0" dirty="0">
                <a:latin typeface="Calibri"/>
              </a:rPr>
              <a:t>in de </a:t>
            </a:r>
            <a:r>
              <a:rPr baseline="0" dirty="0" err="1">
                <a:latin typeface="Calibri"/>
              </a:rPr>
              <a:t>zin</a:t>
            </a:r>
            <a:r>
              <a:rPr baseline="0" dirty="0">
                <a:latin typeface="Calibri"/>
              </a:rPr>
              <a:t> van </a:t>
            </a:r>
            <a:r>
              <a:rPr baseline="0" dirty="0" err="1">
                <a:latin typeface="Calibri"/>
              </a:rPr>
              <a:t>een</a:t>
            </a:r>
            <a:r>
              <a:rPr baseline="0" dirty="0">
                <a:latin typeface="Calibri"/>
              </a:rPr>
              <a:t> </a:t>
            </a:r>
            <a:r>
              <a:rPr baseline="0" dirty="0" err="1">
                <a:latin typeface="Calibri"/>
              </a:rPr>
              <a:t>activiteit</a:t>
            </a:r>
            <a:r>
              <a:rPr baseline="0" dirty="0">
                <a:latin typeface="Calibri"/>
              </a:rPr>
              <a:t> </a:t>
            </a:r>
            <a:r>
              <a:rPr baseline="0" dirty="0" err="1">
                <a:latin typeface="Calibri"/>
              </a:rPr>
              <a:t>een</a:t>
            </a:r>
            <a:r>
              <a:rPr baseline="0" dirty="0">
                <a:latin typeface="Calibri"/>
              </a:rPr>
              <a:t> </a:t>
            </a:r>
            <a:r>
              <a:rPr baseline="0" dirty="0" err="1">
                <a:latin typeface="Calibri"/>
              </a:rPr>
              <a:t>groep</a:t>
            </a:r>
            <a:r>
              <a:rPr baseline="0" dirty="0">
                <a:latin typeface="Calibri"/>
              </a:rPr>
              <a:t> </a:t>
            </a:r>
            <a:r>
              <a:rPr baseline="0" dirty="0" err="1">
                <a:latin typeface="Calibri"/>
              </a:rPr>
              <a:t>activiteiten</a:t>
            </a:r>
            <a:r>
              <a:rPr baseline="0" dirty="0">
                <a:latin typeface="Calibri"/>
              </a:rPr>
              <a:t> die is of </a:t>
            </a:r>
            <a:r>
              <a:rPr baseline="0" dirty="0" err="1">
                <a:latin typeface="Calibri"/>
              </a:rPr>
              <a:t>zijn</a:t>
            </a:r>
            <a:r>
              <a:rPr baseline="0" dirty="0">
                <a:latin typeface="Calibri"/>
              </a:rPr>
              <a:t> </a:t>
            </a:r>
            <a:r>
              <a:rPr baseline="0" dirty="0" err="1">
                <a:latin typeface="Calibri"/>
              </a:rPr>
              <a:t>beschreven</a:t>
            </a:r>
            <a:r>
              <a:rPr baseline="0" dirty="0">
                <a:latin typeface="Calibri"/>
              </a:rPr>
              <a:t> in de context en die </a:t>
            </a:r>
            <a:r>
              <a:rPr baseline="0" dirty="0" err="1">
                <a:latin typeface="Calibri"/>
              </a:rPr>
              <a:t>gebruik</a:t>
            </a:r>
            <a:r>
              <a:rPr baseline="0" dirty="0">
                <a:latin typeface="Calibri"/>
              </a:rPr>
              <a:t> </a:t>
            </a:r>
            <a:r>
              <a:rPr baseline="0" dirty="0" err="1">
                <a:latin typeface="Calibri"/>
              </a:rPr>
              <a:t>maakt</a:t>
            </a:r>
            <a:r>
              <a:rPr baseline="0" dirty="0">
                <a:latin typeface="Calibri"/>
              </a:rPr>
              <a:t> van </a:t>
            </a:r>
            <a:r>
              <a:rPr baseline="0" dirty="0" err="1">
                <a:latin typeface="Calibri"/>
              </a:rPr>
              <a:t>een</a:t>
            </a:r>
            <a:r>
              <a:rPr baseline="0" dirty="0">
                <a:latin typeface="Calibri"/>
              </a:rPr>
              <a:t> of </a:t>
            </a:r>
            <a:r>
              <a:rPr baseline="0" dirty="0" err="1">
                <a:latin typeface="Calibri"/>
              </a:rPr>
              <a:t>meer</a:t>
            </a:r>
            <a:r>
              <a:rPr baseline="0" dirty="0">
                <a:latin typeface="Calibri"/>
              </a:rPr>
              <a:t> </a:t>
            </a:r>
            <a:r>
              <a:rPr baseline="0" dirty="0" err="1">
                <a:latin typeface="Calibri"/>
              </a:rPr>
              <a:t>informatieobjecten</a:t>
            </a:r>
            <a:r>
              <a:rPr baseline="0" dirty="0">
                <a:latin typeface="Calibri"/>
              </a:rPr>
              <a:t>.</a:t>
            </a:r>
          </a:p>
          <a:p>
            <a:pPr lvl="0"/>
            <a:endParaRPr baseline="0" dirty="0">
              <a:latin typeface="Calibri"/>
            </a:endParaRPr>
          </a:p>
          <a:p>
            <a:pPr lvl="0"/>
            <a:r>
              <a:rPr baseline="0" dirty="0" err="1">
                <a:latin typeface="Calibri"/>
              </a:rPr>
              <a:t>Belangrijk</a:t>
            </a:r>
            <a:r>
              <a:rPr baseline="0" dirty="0">
                <a:latin typeface="Calibri"/>
              </a:rPr>
              <a:t> </a:t>
            </a:r>
            <a:r>
              <a:rPr baseline="0" dirty="0" err="1">
                <a:latin typeface="Calibri"/>
              </a:rPr>
              <a:t>algemeen</a:t>
            </a:r>
            <a:r>
              <a:rPr baseline="0" dirty="0">
                <a:latin typeface="Calibri"/>
              </a:rPr>
              <a:t> </a:t>
            </a:r>
            <a:r>
              <a:rPr baseline="0" dirty="0" err="1">
                <a:latin typeface="Calibri"/>
              </a:rPr>
              <a:t>kenmerk</a:t>
            </a:r>
            <a:r>
              <a:rPr baseline="0" dirty="0">
                <a:latin typeface="Calibri"/>
              </a:rPr>
              <a:t> is de </a:t>
            </a:r>
            <a:r>
              <a:rPr baseline="0" dirty="0" err="1">
                <a:latin typeface="Calibri"/>
              </a:rPr>
              <a:t>eindigheid</a:t>
            </a:r>
            <a:r>
              <a:rPr baseline="0" dirty="0">
                <a:latin typeface="Calibri"/>
              </a:rPr>
              <a:t> van de </a:t>
            </a:r>
            <a:r>
              <a:rPr baseline="0" dirty="0" err="1">
                <a:latin typeface="Calibri"/>
              </a:rPr>
              <a:t>handeling</a:t>
            </a:r>
            <a:r>
              <a:rPr baseline="0" dirty="0">
                <a:latin typeface="Calibri"/>
              </a:rPr>
              <a:t>. </a:t>
            </a:r>
            <a:r>
              <a:rPr baseline="0" dirty="0" err="1">
                <a:latin typeface="Calibri"/>
              </a:rPr>
              <a:t>Deze</a:t>
            </a:r>
            <a:r>
              <a:rPr baseline="0" dirty="0">
                <a:latin typeface="Calibri"/>
              </a:rPr>
              <a:t> </a:t>
            </a:r>
            <a:r>
              <a:rPr baseline="0" dirty="0" err="1">
                <a:latin typeface="Calibri"/>
              </a:rPr>
              <a:t>eindigheid</a:t>
            </a:r>
            <a:r>
              <a:rPr baseline="0" dirty="0">
                <a:latin typeface="Calibri"/>
              </a:rPr>
              <a:t> is </a:t>
            </a:r>
            <a:r>
              <a:rPr baseline="0" dirty="0" err="1">
                <a:latin typeface="Calibri"/>
              </a:rPr>
              <a:t>gelijk</a:t>
            </a:r>
            <a:r>
              <a:rPr baseline="0" dirty="0">
                <a:latin typeface="Calibri"/>
              </a:rPr>
              <a:t> </a:t>
            </a:r>
            <a:r>
              <a:rPr baseline="0" dirty="0" err="1">
                <a:latin typeface="Calibri"/>
              </a:rPr>
              <a:t>aan</a:t>
            </a:r>
            <a:r>
              <a:rPr baseline="0" dirty="0">
                <a:latin typeface="Calibri"/>
              </a:rPr>
              <a:t> de </a:t>
            </a:r>
            <a:r>
              <a:rPr baseline="0" dirty="0" err="1">
                <a:latin typeface="Calibri"/>
              </a:rPr>
              <a:t>termijnen</a:t>
            </a:r>
            <a:r>
              <a:rPr baseline="0" dirty="0">
                <a:latin typeface="Calibri"/>
              </a:rPr>
              <a:t> die </a:t>
            </a:r>
            <a:r>
              <a:rPr baseline="0" dirty="0" err="1">
                <a:latin typeface="Calibri"/>
              </a:rPr>
              <a:t>voor</a:t>
            </a:r>
            <a:r>
              <a:rPr baseline="0" dirty="0">
                <a:latin typeface="Calibri"/>
              </a:rPr>
              <a:t> de </a:t>
            </a:r>
            <a:r>
              <a:rPr baseline="0" dirty="0" err="1">
                <a:latin typeface="Calibri"/>
              </a:rPr>
              <a:t>bewaring</a:t>
            </a:r>
            <a:r>
              <a:rPr baseline="0" dirty="0">
                <a:latin typeface="Calibri"/>
              </a:rPr>
              <a:t> van de </a:t>
            </a:r>
            <a:r>
              <a:rPr baseline="0" dirty="0" err="1">
                <a:latin typeface="Calibri"/>
              </a:rPr>
              <a:t>informatie</a:t>
            </a:r>
            <a:r>
              <a:rPr baseline="0" dirty="0">
                <a:latin typeface="Calibri"/>
              </a:rPr>
              <a:t> vast </a:t>
            </a:r>
            <a:r>
              <a:rPr baseline="0" dirty="0" err="1">
                <a:latin typeface="Calibri"/>
              </a:rPr>
              <a:t>te</a:t>
            </a:r>
            <a:r>
              <a:rPr baseline="0" dirty="0">
                <a:latin typeface="Calibri"/>
              </a:rPr>
              <a:t> </a:t>
            </a:r>
            <a:r>
              <a:rPr baseline="0" dirty="0" err="1">
                <a:latin typeface="Calibri"/>
              </a:rPr>
              <a:t>stellen</a:t>
            </a:r>
            <a:r>
              <a:rPr baseline="0" dirty="0">
                <a:latin typeface="Calibri"/>
              </a:rPr>
              <a:t> </a:t>
            </a:r>
            <a:r>
              <a:rPr baseline="0" dirty="0" err="1">
                <a:latin typeface="Calibri"/>
              </a:rPr>
              <a:t>zijn</a:t>
            </a:r>
            <a:r>
              <a:rPr baseline="0" dirty="0">
                <a:latin typeface="Calibri"/>
              </a:rPr>
              <a:t>. </a:t>
            </a:r>
          </a:p>
          <a:p>
            <a:pPr lvl="0"/>
            <a:endParaRPr baseline="0" dirty="0">
              <a:latin typeface="Calibri"/>
            </a:endParaRPr>
          </a:p>
          <a:p>
            <a:pPr marL="0" lvl="0" indent="0" algn="l">
              <a:lnSpc>
                <a:spcPct val="100000"/>
              </a:lnSpc>
              <a:buNone/>
            </a:pPr>
            <a:r>
              <a:rPr sz="1200" b="0" i="0" u="none" strike="noStrike" dirty="0">
                <a:solidFill>
                  <a:srgbClr val="000000"/>
                </a:solidFill>
                <a:latin typeface="Calibri"/>
              </a:rPr>
              <a:t>(</a:t>
            </a:r>
            <a:r>
              <a:rPr sz="1200" b="0" i="0" u="none" strike="noStrike" dirty="0" err="1">
                <a:solidFill>
                  <a:srgbClr val="000000"/>
                </a:solidFill>
                <a:latin typeface="Calibri"/>
              </a:rPr>
              <a:t>voorbeeld</a:t>
            </a:r>
            <a:r>
              <a:rPr sz="1200" b="0" i="0" u="none" strike="noStrike" baseline="0" dirty="0">
                <a:solidFill>
                  <a:srgbClr val="000000"/>
                </a:solidFill>
                <a:latin typeface="Calibri"/>
              </a:rPr>
              <a:t> </a:t>
            </a:r>
            <a:r>
              <a:rPr sz="1200" b="0" i="0" u="none" strike="noStrike" baseline="0" dirty="0" err="1">
                <a:solidFill>
                  <a:srgbClr val="000000"/>
                </a:solidFill>
                <a:latin typeface="Calibri"/>
              </a:rPr>
              <a:t>tanken</a:t>
            </a:r>
            <a:r>
              <a:rPr sz="1200" b="0" i="0" u="none" strike="noStrike" baseline="0" dirty="0">
                <a:solidFill>
                  <a:srgbClr val="000000"/>
                </a:solidFill>
                <a:latin typeface="Calibri"/>
              </a:rPr>
              <a:t>)</a:t>
            </a:r>
          </a:p>
          <a:p>
            <a:pPr lvl="0"/>
            <a:endParaRPr sz="1200" b="0" i="0" u="none" strike="noStrike" baseline="0" dirty="0">
              <a:solidFill>
                <a:srgbClr val="000000"/>
              </a:solidFill>
              <a:latin typeface="Calibri"/>
            </a:endParaRP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27</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a:latin typeface="Calibri"/>
              </a:rPr>
              <a:t>Deze drie bouwstenen</a:t>
            </a:r>
            <a:r>
              <a:rPr baseline="0">
                <a:latin typeface="Calibri"/>
              </a:rPr>
              <a:t> met hun respectievelijke </a:t>
            </a:r>
            <a:r>
              <a:rPr>
                <a:latin typeface="Calibri"/>
              </a:rPr>
              <a:t>elementen zijn gedacht als</a:t>
            </a:r>
            <a:r>
              <a:rPr baseline="0">
                <a:latin typeface="Calibri"/>
              </a:rPr>
              <a:t> fundament zonder welke semantische informatie niet bestaat of kan bestaan. Dus wanneer een van de onderdelen wegvalt stort het bouwwerk in</a:t>
            </a: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28</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a:latin typeface="Calibri"/>
              </a:rPr>
              <a:t>De metafoor</a:t>
            </a:r>
            <a:r>
              <a:rPr baseline="0">
                <a:latin typeface="Calibri"/>
              </a:rPr>
              <a:t> gaat over de handeling tanken en de voortgangsinformatie over en het eindresultaat van het tanken. De pomp levert de informatie voor de klant die aan het tanken is, dezelfde informatie is eigenlijk een gegeven voor mensen die niet met deze actie bezig zijn.</a:t>
            </a:r>
          </a:p>
          <a:p>
            <a:pPr lvl="0"/>
            <a:endParaRPr baseline="0">
              <a:latin typeface="Calibri"/>
            </a:endParaRPr>
          </a:p>
          <a:p>
            <a:pPr lvl="0"/>
            <a:endParaRPr baseline="0">
              <a:latin typeface="Calibri"/>
            </a:endParaRPr>
          </a:p>
          <a:p>
            <a:pPr lvl="0"/>
            <a:r>
              <a:rPr baseline="0">
                <a:latin typeface="Calibri"/>
              </a:rPr>
              <a:t>Lampje tank is leeg. (Dit zit in de sfeer van het voorbeeld van Floridi), effect handeling tanken. Context is ik wil thuiskomen etc.)</a:t>
            </a:r>
          </a:p>
          <a:p>
            <a:pPr lvl="0"/>
            <a:r>
              <a:rPr baseline="0">
                <a:latin typeface="Calibri"/>
              </a:rPr>
              <a:t>De pomp is het hulpmiddel voor het tanken en het display is een informatieobject. </a:t>
            </a:r>
          </a:p>
          <a:p>
            <a:pPr lvl="0"/>
            <a:endParaRPr baseline="0">
              <a:latin typeface="Calibri"/>
            </a:endParaRPr>
          </a:p>
          <a:p>
            <a:pPr lvl="0"/>
            <a:r>
              <a:rPr baseline="0">
                <a:latin typeface="Calibri"/>
              </a:rPr>
              <a:t>Vanuit het proces van benzinemaatschappij wordt informatie beschikbaar gesteld over het proces en vervolgens via een afgedrukt bericht nogmaals in andere vorm met vaak meer informatie. </a:t>
            </a:r>
          </a:p>
          <a:p>
            <a:pPr lvl="0"/>
            <a:endParaRPr baseline="0">
              <a:latin typeface="Calibri"/>
            </a:endParaRPr>
          </a:p>
          <a:p>
            <a:pPr lvl="0"/>
            <a:r>
              <a:rPr baseline="0">
                <a:latin typeface="Calibri"/>
              </a:rPr>
              <a:t>Foto's tanken: Maaike Jonker, 2014</a:t>
            </a: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29</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dirty="0" err="1">
                <a:latin typeface="Calibri"/>
              </a:rPr>
              <a:t>Wat</a:t>
            </a:r>
            <a:r>
              <a:rPr dirty="0">
                <a:latin typeface="Calibri"/>
              </a:rPr>
              <a:t> </a:t>
            </a:r>
            <a:r>
              <a:rPr dirty="0" err="1">
                <a:latin typeface="Calibri"/>
              </a:rPr>
              <a:t>hebben</a:t>
            </a:r>
            <a:r>
              <a:rPr dirty="0">
                <a:latin typeface="Calibri"/>
              </a:rPr>
              <a:t> </a:t>
            </a:r>
            <a:r>
              <a:rPr dirty="0" err="1">
                <a:latin typeface="Calibri"/>
              </a:rPr>
              <a:t>deze</a:t>
            </a:r>
            <a:r>
              <a:rPr dirty="0">
                <a:latin typeface="Calibri"/>
              </a:rPr>
              <a:t> </a:t>
            </a:r>
            <a:r>
              <a:rPr dirty="0" err="1">
                <a:latin typeface="Calibri"/>
              </a:rPr>
              <a:t>drie</a:t>
            </a:r>
            <a:r>
              <a:rPr baseline="0" dirty="0">
                <a:latin typeface="Calibri"/>
              </a:rPr>
              <a:t> </a:t>
            </a:r>
            <a:r>
              <a:rPr baseline="0" dirty="0" err="1">
                <a:latin typeface="Calibri"/>
              </a:rPr>
              <a:t>zaken</a:t>
            </a:r>
            <a:r>
              <a:rPr baseline="0" dirty="0">
                <a:latin typeface="Calibri"/>
              </a:rPr>
              <a:t> met </a:t>
            </a:r>
            <a:r>
              <a:rPr baseline="0" dirty="0" err="1">
                <a:latin typeface="Calibri"/>
              </a:rPr>
              <a:t>elkaar</a:t>
            </a:r>
            <a:r>
              <a:rPr baseline="0" dirty="0">
                <a:latin typeface="Calibri"/>
              </a:rPr>
              <a:t> </a:t>
            </a:r>
            <a:r>
              <a:rPr baseline="0" dirty="0" err="1">
                <a:latin typeface="Calibri"/>
              </a:rPr>
              <a:t>te</a:t>
            </a:r>
            <a:r>
              <a:rPr baseline="0" dirty="0">
                <a:latin typeface="Calibri"/>
              </a:rPr>
              <a:t> </a:t>
            </a:r>
            <a:r>
              <a:rPr baseline="0" dirty="0" err="1">
                <a:latin typeface="Calibri"/>
              </a:rPr>
              <a:t>maken</a:t>
            </a:r>
            <a:r>
              <a:rPr baseline="0" dirty="0">
                <a:latin typeface="Calibri"/>
              </a:rPr>
              <a:t> en </a:t>
            </a:r>
            <a:r>
              <a:rPr baseline="0" dirty="0" err="1">
                <a:latin typeface="Calibri"/>
              </a:rPr>
              <a:t>wat</a:t>
            </a:r>
            <a:r>
              <a:rPr baseline="0" dirty="0">
                <a:latin typeface="Calibri"/>
              </a:rPr>
              <a:t> </a:t>
            </a:r>
            <a:r>
              <a:rPr baseline="0" dirty="0" err="1">
                <a:latin typeface="Calibri"/>
              </a:rPr>
              <a:t>heeft</a:t>
            </a:r>
            <a:r>
              <a:rPr baseline="0" dirty="0">
                <a:latin typeface="Calibri"/>
              </a:rPr>
              <a:t> </a:t>
            </a:r>
            <a:r>
              <a:rPr baseline="0" dirty="0" err="1">
                <a:latin typeface="Calibri"/>
              </a:rPr>
              <a:t>dit</a:t>
            </a:r>
            <a:r>
              <a:rPr baseline="0" dirty="0">
                <a:latin typeface="Calibri"/>
              </a:rPr>
              <a:t> met </a:t>
            </a:r>
            <a:r>
              <a:rPr baseline="0" dirty="0" err="1">
                <a:latin typeface="Calibri"/>
              </a:rPr>
              <a:t>informatie</a:t>
            </a:r>
            <a:r>
              <a:rPr baseline="0" dirty="0">
                <a:latin typeface="Calibri"/>
              </a:rPr>
              <a:t> </a:t>
            </a:r>
            <a:r>
              <a:rPr baseline="0" dirty="0" err="1">
                <a:latin typeface="Calibri"/>
              </a:rPr>
              <a:t>te</a:t>
            </a:r>
            <a:r>
              <a:rPr baseline="0" dirty="0">
                <a:latin typeface="Calibri"/>
              </a:rPr>
              <a:t> </a:t>
            </a:r>
            <a:r>
              <a:rPr baseline="0" dirty="0" err="1">
                <a:latin typeface="Calibri"/>
              </a:rPr>
              <a:t>maken</a:t>
            </a:r>
            <a:r>
              <a:rPr baseline="0" dirty="0">
                <a:latin typeface="Calibri"/>
              </a:rPr>
              <a:t>?</a:t>
            </a:r>
          </a:p>
          <a:p>
            <a:pPr lvl="0"/>
            <a:endParaRPr baseline="0" dirty="0">
              <a:latin typeface="Calibri"/>
            </a:endParaRPr>
          </a:p>
          <a:p>
            <a:pPr lvl="0"/>
            <a:r>
              <a:rPr baseline="0" dirty="0" err="1">
                <a:latin typeface="Calibri"/>
              </a:rPr>
              <a:t>Deze</a:t>
            </a:r>
            <a:r>
              <a:rPr baseline="0" dirty="0">
                <a:latin typeface="Calibri"/>
              </a:rPr>
              <a:t> </a:t>
            </a:r>
            <a:r>
              <a:rPr baseline="0" dirty="0" err="1">
                <a:latin typeface="Calibri"/>
              </a:rPr>
              <a:t>vragen</a:t>
            </a:r>
            <a:r>
              <a:rPr baseline="0" dirty="0">
                <a:latin typeface="Calibri"/>
              </a:rPr>
              <a:t> </a:t>
            </a:r>
            <a:r>
              <a:rPr baseline="0" dirty="0" err="1">
                <a:latin typeface="Calibri"/>
              </a:rPr>
              <a:t>komen</a:t>
            </a:r>
            <a:r>
              <a:rPr baseline="0" dirty="0">
                <a:latin typeface="Calibri"/>
              </a:rPr>
              <a:t> in de loop van </a:t>
            </a:r>
            <a:r>
              <a:rPr baseline="0" dirty="0" err="1">
                <a:latin typeface="Calibri"/>
              </a:rPr>
              <a:t>mijn</a:t>
            </a:r>
            <a:r>
              <a:rPr baseline="0" dirty="0">
                <a:latin typeface="Calibri"/>
              </a:rPr>
              <a:t> </a:t>
            </a:r>
            <a:r>
              <a:rPr baseline="0" dirty="0" err="1">
                <a:latin typeface="Calibri"/>
              </a:rPr>
              <a:t>verhaal</a:t>
            </a:r>
            <a:r>
              <a:rPr baseline="0" dirty="0">
                <a:latin typeface="Calibri"/>
              </a:rPr>
              <a:t> </a:t>
            </a:r>
            <a:r>
              <a:rPr baseline="0" dirty="0" err="1">
                <a:latin typeface="Calibri"/>
              </a:rPr>
              <a:t>aan</a:t>
            </a:r>
            <a:r>
              <a:rPr baseline="0" dirty="0">
                <a:latin typeface="Calibri"/>
              </a:rPr>
              <a:t> de </a:t>
            </a:r>
            <a:r>
              <a:rPr baseline="0" dirty="0" err="1">
                <a:latin typeface="Calibri"/>
              </a:rPr>
              <a:t>orde</a:t>
            </a:r>
            <a:r>
              <a:rPr baseline="0" dirty="0">
                <a:latin typeface="Calibri"/>
              </a:rPr>
              <a:t> maar </a:t>
            </a:r>
            <a:r>
              <a:rPr baseline="0" dirty="0" err="1">
                <a:latin typeface="Calibri"/>
              </a:rPr>
              <a:t>vooraf</a:t>
            </a:r>
            <a:r>
              <a:rPr baseline="0" dirty="0">
                <a:latin typeface="Calibri"/>
              </a:rPr>
              <a:t> </a:t>
            </a:r>
            <a:r>
              <a:rPr baseline="0" dirty="0" err="1">
                <a:latin typeface="Calibri"/>
              </a:rPr>
              <a:t>kan</a:t>
            </a:r>
            <a:r>
              <a:rPr baseline="0" dirty="0">
                <a:latin typeface="Calibri"/>
              </a:rPr>
              <a:t> </a:t>
            </a:r>
            <a:r>
              <a:rPr baseline="0" dirty="0" err="1">
                <a:latin typeface="Calibri"/>
              </a:rPr>
              <a:t>ik</a:t>
            </a:r>
            <a:r>
              <a:rPr baseline="0" dirty="0">
                <a:latin typeface="Calibri"/>
              </a:rPr>
              <a:t> </a:t>
            </a:r>
            <a:r>
              <a:rPr baseline="0" dirty="0" err="1">
                <a:latin typeface="Calibri"/>
              </a:rPr>
              <a:t>zeggen</a:t>
            </a:r>
            <a:r>
              <a:rPr baseline="0" dirty="0">
                <a:latin typeface="Calibri"/>
              </a:rPr>
              <a:t> </a:t>
            </a:r>
            <a:r>
              <a:rPr baseline="0" dirty="0" err="1">
                <a:latin typeface="Calibri"/>
              </a:rPr>
              <a:t>dat</a:t>
            </a:r>
            <a:r>
              <a:rPr baseline="0" dirty="0">
                <a:latin typeface="Calibri"/>
              </a:rPr>
              <a:t> de </a:t>
            </a:r>
            <a:r>
              <a:rPr baseline="0" dirty="0" err="1">
                <a:latin typeface="Calibri"/>
              </a:rPr>
              <a:t>beide</a:t>
            </a:r>
            <a:r>
              <a:rPr baseline="0" dirty="0">
                <a:latin typeface="Calibri"/>
              </a:rPr>
              <a:t> </a:t>
            </a:r>
            <a:r>
              <a:rPr baseline="0" dirty="0" err="1">
                <a:latin typeface="Calibri"/>
              </a:rPr>
              <a:t>foto’s</a:t>
            </a:r>
            <a:r>
              <a:rPr baseline="0" dirty="0">
                <a:latin typeface="Calibri"/>
              </a:rPr>
              <a:t> </a:t>
            </a:r>
            <a:r>
              <a:rPr baseline="0" dirty="0" err="1">
                <a:latin typeface="Calibri"/>
              </a:rPr>
              <a:t>gemaakt</a:t>
            </a:r>
            <a:r>
              <a:rPr baseline="0" dirty="0">
                <a:latin typeface="Calibri"/>
              </a:rPr>
              <a:t> </a:t>
            </a:r>
            <a:r>
              <a:rPr baseline="0" dirty="0" err="1">
                <a:latin typeface="Calibri"/>
              </a:rPr>
              <a:t>zijn</a:t>
            </a:r>
            <a:r>
              <a:rPr baseline="0" dirty="0">
                <a:latin typeface="Calibri"/>
              </a:rPr>
              <a:t> in de </a:t>
            </a:r>
            <a:r>
              <a:rPr baseline="0" dirty="0" err="1">
                <a:latin typeface="Calibri"/>
              </a:rPr>
              <a:t>Martinikerk</a:t>
            </a:r>
            <a:r>
              <a:rPr baseline="0" dirty="0">
                <a:latin typeface="Calibri"/>
              </a:rPr>
              <a:t> in Groningen. De </a:t>
            </a:r>
            <a:r>
              <a:rPr baseline="0" dirty="0" err="1">
                <a:latin typeface="Calibri"/>
              </a:rPr>
              <a:t>ene</a:t>
            </a:r>
            <a:r>
              <a:rPr baseline="0" dirty="0">
                <a:latin typeface="Calibri"/>
              </a:rPr>
              <a:t> is het </a:t>
            </a:r>
            <a:r>
              <a:rPr baseline="0" dirty="0" err="1">
                <a:latin typeface="Calibri"/>
              </a:rPr>
              <a:t>gewelf</a:t>
            </a:r>
            <a:r>
              <a:rPr baseline="0" dirty="0">
                <a:latin typeface="Calibri"/>
              </a:rPr>
              <a:t> </a:t>
            </a:r>
            <a:r>
              <a:rPr baseline="0" dirty="0" err="1">
                <a:latin typeface="Calibri"/>
              </a:rPr>
              <a:t>zoals</a:t>
            </a:r>
            <a:r>
              <a:rPr baseline="0" dirty="0">
                <a:latin typeface="Calibri"/>
              </a:rPr>
              <a:t> het </a:t>
            </a:r>
            <a:r>
              <a:rPr baseline="0" dirty="0" err="1">
                <a:latin typeface="Calibri"/>
              </a:rPr>
              <a:t>publiek</a:t>
            </a:r>
            <a:r>
              <a:rPr baseline="0" dirty="0">
                <a:latin typeface="Calibri"/>
              </a:rPr>
              <a:t> het </a:t>
            </a:r>
            <a:r>
              <a:rPr baseline="0" dirty="0" err="1">
                <a:latin typeface="Calibri"/>
              </a:rPr>
              <a:t>tegenwoordig</a:t>
            </a:r>
            <a:r>
              <a:rPr baseline="0" dirty="0">
                <a:latin typeface="Calibri"/>
              </a:rPr>
              <a:t> </a:t>
            </a:r>
            <a:r>
              <a:rPr baseline="0" dirty="0" err="1">
                <a:latin typeface="Calibri"/>
              </a:rPr>
              <a:t>ziet</a:t>
            </a:r>
            <a:r>
              <a:rPr baseline="0" dirty="0">
                <a:latin typeface="Calibri"/>
              </a:rPr>
              <a:t>. Het </a:t>
            </a:r>
            <a:r>
              <a:rPr baseline="0" dirty="0" err="1">
                <a:latin typeface="Calibri"/>
              </a:rPr>
              <a:t>blauw</a:t>
            </a:r>
            <a:r>
              <a:rPr baseline="0" dirty="0">
                <a:latin typeface="Calibri"/>
              </a:rPr>
              <a:t> met de </a:t>
            </a:r>
            <a:r>
              <a:rPr baseline="0" dirty="0" err="1">
                <a:latin typeface="Calibri"/>
              </a:rPr>
              <a:t>sterren</a:t>
            </a:r>
            <a:r>
              <a:rPr baseline="0" dirty="0">
                <a:latin typeface="Calibri"/>
              </a:rPr>
              <a:t> is </a:t>
            </a:r>
            <a:r>
              <a:rPr baseline="0" dirty="0" err="1">
                <a:latin typeface="Calibri"/>
              </a:rPr>
              <a:t>nieuw</a:t>
            </a:r>
            <a:r>
              <a:rPr baseline="0" dirty="0">
                <a:latin typeface="Calibri"/>
              </a:rPr>
              <a:t> maar </a:t>
            </a:r>
            <a:r>
              <a:rPr baseline="0" dirty="0" err="1">
                <a:latin typeface="Calibri"/>
              </a:rPr>
              <a:t>sporen</a:t>
            </a:r>
            <a:r>
              <a:rPr baseline="0" dirty="0">
                <a:latin typeface="Calibri"/>
              </a:rPr>
              <a:t> </a:t>
            </a:r>
            <a:r>
              <a:rPr baseline="0" dirty="0" err="1">
                <a:latin typeface="Calibri"/>
              </a:rPr>
              <a:t>daarvan</a:t>
            </a:r>
            <a:r>
              <a:rPr baseline="0" dirty="0">
                <a:latin typeface="Calibri"/>
              </a:rPr>
              <a:t> </a:t>
            </a:r>
            <a:r>
              <a:rPr baseline="0" dirty="0" err="1">
                <a:latin typeface="Calibri"/>
              </a:rPr>
              <a:t>zijn</a:t>
            </a:r>
            <a:r>
              <a:rPr baseline="0" dirty="0">
                <a:latin typeface="Calibri"/>
              </a:rPr>
              <a:t> </a:t>
            </a:r>
            <a:r>
              <a:rPr baseline="0" dirty="0" err="1">
                <a:latin typeface="Calibri"/>
              </a:rPr>
              <a:t>tijdens</a:t>
            </a:r>
            <a:r>
              <a:rPr baseline="0" dirty="0">
                <a:latin typeface="Calibri"/>
              </a:rPr>
              <a:t> de </a:t>
            </a:r>
            <a:r>
              <a:rPr baseline="0" dirty="0" err="1">
                <a:latin typeface="Calibri"/>
              </a:rPr>
              <a:t>restauratie</a:t>
            </a:r>
            <a:r>
              <a:rPr baseline="0" dirty="0">
                <a:latin typeface="Calibri"/>
              </a:rPr>
              <a:t> </a:t>
            </a:r>
            <a:r>
              <a:rPr baseline="0" dirty="0" err="1">
                <a:latin typeface="Calibri"/>
              </a:rPr>
              <a:t>aangetroffen</a:t>
            </a:r>
            <a:r>
              <a:rPr baseline="0" dirty="0">
                <a:latin typeface="Calibri"/>
              </a:rPr>
              <a:t>. De </a:t>
            </a:r>
            <a:r>
              <a:rPr baseline="0" dirty="0" err="1">
                <a:latin typeface="Calibri"/>
              </a:rPr>
              <a:t>andere</a:t>
            </a:r>
            <a:r>
              <a:rPr baseline="0" dirty="0">
                <a:latin typeface="Calibri"/>
              </a:rPr>
              <a:t> is de </a:t>
            </a:r>
            <a:r>
              <a:rPr baseline="0" dirty="0" err="1">
                <a:latin typeface="Calibri"/>
              </a:rPr>
              <a:t>gewelf</a:t>
            </a:r>
            <a:r>
              <a:rPr baseline="0" dirty="0">
                <a:latin typeface="Calibri"/>
              </a:rPr>
              <a:t> en </a:t>
            </a:r>
            <a:r>
              <a:rPr baseline="0" dirty="0" err="1">
                <a:latin typeface="Calibri"/>
              </a:rPr>
              <a:t>een</a:t>
            </a:r>
            <a:r>
              <a:rPr baseline="0" dirty="0">
                <a:latin typeface="Calibri"/>
              </a:rPr>
              <a:t> </a:t>
            </a:r>
            <a:r>
              <a:rPr baseline="0" dirty="0" err="1">
                <a:latin typeface="Calibri"/>
              </a:rPr>
              <a:t>deel</a:t>
            </a:r>
            <a:r>
              <a:rPr baseline="0" dirty="0">
                <a:latin typeface="Calibri"/>
              </a:rPr>
              <a:t> van de </a:t>
            </a:r>
            <a:r>
              <a:rPr baseline="0" dirty="0" err="1">
                <a:latin typeface="Calibri"/>
              </a:rPr>
              <a:t>kapconstructie</a:t>
            </a:r>
            <a:r>
              <a:rPr baseline="0" dirty="0">
                <a:latin typeface="Calibri"/>
              </a:rPr>
              <a:t> </a:t>
            </a:r>
            <a:r>
              <a:rPr baseline="0" dirty="0" err="1">
                <a:latin typeface="Calibri"/>
              </a:rPr>
              <a:t>waarmee</a:t>
            </a:r>
            <a:r>
              <a:rPr baseline="0" dirty="0">
                <a:latin typeface="Calibri"/>
              </a:rPr>
              <a:t> het </a:t>
            </a:r>
            <a:r>
              <a:rPr baseline="0" dirty="0" err="1">
                <a:latin typeface="Calibri"/>
              </a:rPr>
              <a:t>geheel</a:t>
            </a:r>
            <a:r>
              <a:rPr baseline="0" dirty="0">
                <a:latin typeface="Calibri"/>
              </a:rPr>
              <a:t> </a:t>
            </a:r>
            <a:r>
              <a:rPr baseline="0" dirty="0" err="1">
                <a:latin typeface="Calibri"/>
              </a:rPr>
              <a:t>wordt</a:t>
            </a:r>
            <a:r>
              <a:rPr baseline="0" dirty="0">
                <a:latin typeface="Calibri"/>
              </a:rPr>
              <a:t> </a:t>
            </a:r>
            <a:r>
              <a:rPr baseline="0" dirty="0" err="1">
                <a:latin typeface="Calibri"/>
              </a:rPr>
              <a:t>samengehouden</a:t>
            </a:r>
            <a:r>
              <a:rPr baseline="0" dirty="0">
                <a:latin typeface="Calibri"/>
              </a:rPr>
              <a:t>. </a:t>
            </a:r>
          </a:p>
          <a:p>
            <a:pPr lvl="0"/>
            <a:endParaRPr lang="nl-NL" baseline="0" dirty="0" smtClean="0">
              <a:latin typeface="Calibri"/>
            </a:endParaRPr>
          </a:p>
          <a:p>
            <a:pPr lvl="0"/>
            <a:r>
              <a:rPr baseline="0" dirty="0" smtClean="0">
                <a:latin typeface="Calibri"/>
              </a:rPr>
              <a:t>De </a:t>
            </a:r>
            <a:r>
              <a:rPr baseline="0" dirty="0">
                <a:latin typeface="Calibri"/>
              </a:rPr>
              <a:t>‘</a:t>
            </a:r>
            <a:r>
              <a:rPr baseline="0" dirty="0" err="1">
                <a:latin typeface="Calibri"/>
              </a:rPr>
              <a:t>formule</a:t>
            </a:r>
            <a:r>
              <a:rPr baseline="0" dirty="0">
                <a:latin typeface="Calibri"/>
              </a:rPr>
              <a:t>’ is </a:t>
            </a:r>
            <a:r>
              <a:rPr baseline="0" dirty="0" err="1">
                <a:latin typeface="Calibri"/>
              </a:rPr>
              <a:t>mijn</a:t>
            </a:r>
            <a:r>
              <a:rPr baseline="0" dirty="0">
                <a:latin typeface="Calibri"/>
              </a:rPr>
              <a:t> </a:t>
            </a:r>
            <a:r>
              <a:rPr baseline="0" dirty="0" err="1">
                <a:latin typeface="Calibri"/>
              </a:rPr>
              <a:t>idee</a:t>
            </a:r>
            <a:r>
              <a:rPr baseline="0" dirty="0">
                <a:latin typeface="Calibri"/>
              </a:rPr>
              <a:t> van </a:t>
            </a:r>
            <a:r>
              <a:rPr baseline="0" dirty="0" err="1">
                <a:latin typeface="Calibri"/>
              </a:rPr>
              <a:t>een</a:t>
            </a:r>
            <a:r>
              <a:rPr baseline="0" dirty="0">
                <a:latin typeface="Calibri"/>
              </a:rPr>
              <a:t> </a:t>
            </a:r>
            <a:r>
              <a:rPr baseline="0" dirty="0" err="1">
                <a:latin typeface="Calibri"/>
              </a:rPr>
              <a:t>universeel</a:t>
            </a:r>
            <a:r>
              <a:rPr baseline="0" dirty="0">
                <a:latin typeface="Calibri"/>
              </a:rPr>
              <a:t> </a:t>
            </a:r>
            <a:r>
              <a:rPr baseline="0" dirty="0" err="1">
                <a:latin typeface="Calibri"/>
              </a:rPr>
              <a:t>informatiemodel</a:t>
            </a:r>
            <a:r>
              <a:rPr baseline="0" dirty="0">
                <a:latin typeface="Calibri"/>
              </a:rPr>
              <a:t> </a:t>
            </a:r>
            <a:r>
              <a:rPr baseline="0" dirty="0" err="1">
                <a:latin typeface="Calibri"/>
              </a:rPr>
              <a:t>dat</a:t>
            </a:r>
            <a:r>
              <a:rPr baseline="0" dirty="0">
                <a:latin typeface="Calibri"/>
              </a:rPr>
              <a:t> op </a:t>
            </a:r>
            <a:r>
              <a:rPr baseline="0" dirty="0" err="1">
                <a:latin typeface="Calibri"/>
              </a:rPr>
              <a:t>deze</a:t>
            </a:r>
            <a:r>
              <a:rPr baseline="0" dirty="0">
                <a:latin typeface="Calibri"/>
              </a:rPr>
              <a:t> </a:t>
            </a:r>
            <a:r>
              <a:rPr baseline="0" dirty="0" err="1">
                <a:latin typeface="Calibri"/>
              </a:rPr>
              <a:t>manier</a:t>
            </a:r>
            <a:r>
              <a:rPr baseline="0" dirty="0">
                <a:latin typeface="Calibri"/>
              </a:rPr>
              <a:t> </a:t>
            </a:r>
            <a:r>
              <a:rPr baseline="0" dirty="0" err="1">
                <a:latin typeface="Calibri"/>
              </a:rPr>
              <a:t>weergegeven</a:t>
            </a:r>
            <a:r>
              <a:rPr baseline="0" dirty="0">
                <a:latin typeface="Calibri"/>
              </a:rPr>
              <a:t> </a:t>
            </a:r>
            <a:r>
              <a:rPr baseline="0" dirty="0" err="1">
                <a:latin typeface="Calibri"/>
              </a:rPr>
              <a:t>kan</a:t>
            </a:r>
            <a:r>
              <a:rPr baseline="0" dirty="0">
                <a:latin typeface="Calibri"/>
              </a:rPr>
              <a:t> </a:t>
            </a:r>
            <a:r>
              <a:rPr baseline="0" dirty="0" err="1">
                <a:latin typeface="Calibri"/>
              </a:rPr>
              <a:t>worden</a:t>
            </a:r>
            <a:r>
              <a:rPr baseline="0" dirty="0">
                <a:latin typeface="Calibri"/>
              </a:rPr>
              <a:t>. Het is </a:t>
            </a:r>
            <a:r>
              <a:rPr baseline="0" dirty="0" err="1">
                <a:latin typeface="Calibri"/>
              </a:rPr>
              <a:t>een</a:t>
            </a:r>
            <a:r>
              <a:rPr baseline="0" dirty="0">
                <a:latin typeface="Calibri"/>
              </a:rPr>
              <a:t> </a:t>
            </a:r>
            <a:r>
              <a:rPr baseline="0" dirty="0" err="1">
                <a:latin typeface="Calibri"/>
              </a:rPr>
              <a:t>stelling</a:t>
            </a:r>
            <a:r>
              <a:rPr baseline="0" dirty="0">
                <a:latin typeface="Calibri"/>
              </a:rPr>
              <a:t> die nog </a:t>
            </a:r>
            <a:r>
              <a:rPr baseline="0" dirty="0" err="1">
                <a:latin typeface="Calibri"/>
              </a:rPr>
              <a:t>bewezen</a:t>
            </a:r>
            <a:r>
              <a:rPr baseline="0" dirty="0">
                <a:latin typeface="Calibri"/>
              </a:rPr>
              <a:t> </a:t>
            </a:r>
            <a:r>
              <a:rPr baseline="0" dirty="0" err="1">
                <a:latin typeface="Calibri"/>
              </a:rPr>
              <a:t>moet</a:t>
            </a:r>
            <a:r>
              <a:rPr baseline="0" dirty="0">
                <a:latin typeface="Calibri"/>
              </a:rPr>
              <a:t> </a:t>
            </a:r>
            <a:r>
              <a:rPr baseline="0" dirty="0" err="1">
                <a:latin typeface="Calibri"/>
              </a:rPr>
              <a:t>worden</a:t>
            </a:r>
            <a:r>
              <a:rPr baseline="0" dirty="0">
                <a:latin typeface="Calibri"/>
              </a:rPr>
              <a:t>. Het </a:t>
            </a:r>
            <a:r>
              <a:rPr baseline="0" dirty="0" err="1">
                <a:latin typeface="Calibri"/>
              </a:rPr>
              <a:t>gaat</a:t>
            </a:r>
            <a:r>
              <a:rPr baseline="0" dirty="0">
                <a:latin typeface="Calibri"/>
              </a:rPr>
              <a:t> om </a:t>
            </a:r>
            <a:r>
              <a:rPr baseline="0" dirty="0" err="1">
                <a:latin typeface="Calibri"/>
              </a:rPr>
              <a:t>een</a:t>
            </a:r>
            <a:r>
              <a:rPr baseline="0" dirty="0">
                <a:latin typeface="Calibri"/>
              </a:rPr>
              <a:t> model </a:t>
            </a:r>
            <a:r>
              <a:rPr baseline="0" dirty="0" err="1">
                <a:latin typeface="Calibri"/>
              </a:rPr>
              <a:t>dat</a:t>
            </a:r>
            <a:r>
              <a:rPr baseline="0" dirty="0">
                <a:latin typeface="Calibri"/>
              </a:rPr>
              <a:t> in </a:t>
            </a:r>
            <a:r>
              <a:rPr baseline="0" dirty="0" err="1">
                <a:latin typeface="Calibri"/>
              </a:rPr>
              <a:t>vrijwel</a:t>
            </a:r>
            <a:r>
              <a:rPr baseline="0" dirty="0">
                <a:latin typeface="Calibri"/>
              </a:rPr>
              <a:t> </a:t>
            </a:r>
            <a:r>
              <a:rPr baseline="0" dirty="0" err="1">
                <a:latin typeface="Calibri"/>
              </a:rPr>
              <a:t>alle</a:t>
            </a:r>
            <a:r>
              <a:rPr baseline="0" dirty="0">
                <a:latin typeface="Calibri"/>
              </a:rPr>
              <a:t> </a:t>
            </a:r>
            <a:r>
              <a:rPr baseline="0" dirty="0" err="1">
                <a:latin typeface="Calibri"/>
              </a:rPr>
              <a:t>gevallen</a:t>
            </a:r>
            <a:r>
              <a:rPr baseline="0" dirty="0">
                <a:latin typeface="Calibri"/>
              </a:rPr>
              <a:t> </a:t>
            </a:r>
            <a:r>
              <a:rPr baseline="0" dirty="0" err="1">
                <a:latin typeface="Calibri"/>
              </a:rPr>
              <a:t>waar</a:t>
            </a:r>
            <a:r>
              <a:rPr baseline="0" dirty="0">
                <a:latin typeface="Calibri"/>
              </a:rPr>
              <a:t> </a:t>
            </a:r>
            <a:r>
              <a:rPr baseline="0" dirty="0" err="1">
                <a:latin typeface="Calibri"/>
              </a:rPr>
              <a:t>informatie</a:t>
            </a:r>
            <a:r>
              <a:rPr baseline="0" dirty="0">
                <a:latin typeface="Calibri"/>
              </a:rPr>
              <a:t>, lees </a:t>
            </a:r>
            <a:r>
              <a:rPr baseline="0" dirty="0" err="1">
                <a:latin typeface="Calibri"/>
              </a:rPr>
              <a:t>geen</a:t>
            </a:r>
            <a:r>
              <a:rPr baseline="0" dirty="0">
                <a:latin typeface="Calibri"/>
              </a:rPr>
              <a:t> </a:t>
            </a:r>
            <a:r>
              <a:rPr baseline="0" dirty="0" err="1">
                <a:latin typeface="Calibri"/>
              </a:rPr>
              <a:t>gegevens</a:t>
            </a:r>
            <a:r>
              <a:rPr baseline="0" dirty="0">
                <a:latin typeface="Calibri"/>
              </a:rPr>
              <a:t>, </a:t>
            </a:r>
            <a:r>
              <a:rPr baseline="0" dirty="0" err="1">
                <a:latin typeface="Calibri"/>
              </a:rPr>
              <a:t>gebruikt</a:t>
            </a:r>
            <a:r>
              <a:rPr baseline="0" dirty="0">
                <a:latin typeface="Calibri"/>
              </a:rPr>
              <a:t> </a:t>
            </a:r>
            <a:r>
              <a:rPr baseline="0" dirty="0" err="1">
                <a:latin typeface="Calibri"/>
              </a:rPr>
              <a:t>wordt</a:t>
            </a:r>
            <a:r>
              <a:rPr baseline="0" dirty="0">
                <a:latin typeface="Calibri"/>
              </a:rPr>
              <a:t> en </a:t>
            </a:r>
            <a:r>
              <a:rPr baseline="0" dirty="0" err="1">
                <a:latin typeface="Calibri"/>
              </a:rPr>
              <a:t>waarvan</a:t>
            </a:r>
            <a:r>
              <a:rPr baseline="0" dirty="0">
                <a:latin typeface="Calibri"/>
              </a:rPr>
              <a:t> de </a:t>
            </a:r>
            <a:r>
              <a:rPr baseline="0" dirty="0" err="1">
                <a:latin typeface="Calibri"/>
              </a:rPr>
              <a:t>variabelen</a:t>
            </a:r>
            <a:r>
              <a:rPr baseline="0" dirty="0">
                <a:latin typeface="Calibri"/>
              </a:rPr>
              <a:t> </a:t>
            </a:r>
            <a:r>
              <a:rPr baseline="0" dirty="0" err="1">
                <a:latin typeface="Calibri"/>
              </a:rPr>
              <a:t>eigenlijk</a:t>
            </a:r>
            <a:r>
              <a:rPr baseline="0" dirty="0">
                <a:latin typeface="Calibri"/>
              </a:rPr>
              <a:t> </a:t>
            </a:r>
            <a:r>
              <a:rPr baseline="0" dirty="0" err="1">
                <a:latin typeface="Calibri"/>
              </a:rPr>
              <a:t>Konstanten</a:t>
            </a:r>
            <a:r>
              <a:rPr baseline="0" dirty="0">
                <a:latin typeface="Calibri"/>
              </a:rPr>
              <a:t>/</a:t>
            </a:r>
            <a:r>
              <a:rPr baseline="0" dirty="0" err="1">
                <a:latin typeface="Calibri"/>
              </a:rPr>
              <a:t>Constanten</a:t>
            </a:r>
            <a:r>
              <a:rPr baseline="0" dirty="0">
                <a:latin typeface="Calibri"/>
              </a:rPr>
              <a:t> </a:t>
            </a:r>
            <a:r>
              <a:rPr baseline="0" dirty="0" err="1">
                <a:latin typeface="Calibri"/>
              </a:rPr>
              <a:t>vertegenwoordigen</a:t>
            </a:r>
            <a:r>
              <a:rPr baseline="0" dirty="0">
                <a:latin typeface="Calibri"/>
              </a:rPr>
              <a:t>. </a:t>
            </a:r>
          </a:p>
          <a:p>
            <a:pPr lvl="0"/>
            <a:endParaRPr baseline="0" dirty="0">
              <a:latin typeface="Calibri"/>
            </a:endParaRPr>
          </a:p>
          <a:p>
            <a:pPr lvl="0"/>
            <a:r>
              <a:rPr baseline="0" dirty="0" err="1">
                <a:latin typeface="Calibri"/>
              </a:rPr>
              <a:t>Voor</a:t>
            </a:r>
            <a:r>
              <a:rPr baseline="0" dirty="0">
                <a:latin typeface="Calibri"/>
              </a:rPr>
              <a:t> </a:t>
            </a:r>
            <a:r>
              <a:rPr baseline="0" dirty="0" err="1">
                <a:latin typeface="Calibri"/>
              </a:rPr>
              <a:t>alle</a:t>
            </a:r>
            <a:r>
              <a:rPr baseline="0" dirty="0">
                <a:latin typeface="Calibri"/>
              </a:rPr>
              <a:t> </a:t>
            </a:r>
            <a:r>
              <a:rPr baseline="0" dirty="0" err="1">
                <a:latin typeface="Calibri"/>
              </a:rPr>
              <a:t>Semantische</a:t>
            </a:r>
            <a:r>
              <a:rPr baseline="0" dirty="0">
                <a:latin typeface="Calibri"/>
              </a:rPr>
              <a:t> </a:t>
            </a:r>
            <a:r>
              <a:rPr baseline="0" dirty="0" err="1">
                <a:latin typeface="Calibri"/>
              </a:rPr>
              <a:t>informatie</a:t>
            </a:r>
            <a:r>
              <a:rPr baseline="0" dirty="0">
                <a:latin typeface="Calibri"/>
              </a:rPr>
              <a:t> </a:t>
            </a:r>
            <a:r>
              <a:rPr baseline="0" dirty="0" err="1">
                <a:latin typeface="Calibri"/>
              </a:rPr>
              <a:t>geldt</a:t>
            </a:r>
            <a:r>
              <a:rPr baseline="0" dirty="0">
                <a:latin typeface="Calibri"/>
              </a:rPr>
              <a:t> </a:t>
            </a:r>
            <a:r>
              <a:rPr baseline="0" dirty="0" err="1">
                <a:latin typeface="Calibri"/>
              </a:rPr>
              <a:t>dat</a:t>
            </a:r>
            <a:r>
              <a:rPr baseline="0" dirty="0">
                <a:latin typeface="Calibri"/>
              </a:rPr>
              <a:t> het </a:t>
            </a:r>
            <a:r>
              <a:rPr baseline="0" dirty="0" err="1">
                <a:latin typeface="Calibri"/>
              </a:rPr>
              <a:t>bestaat</a:t>
            </a:r>
            <a:r>
              <a:rPr baseline="0" dirty="0">
                <a:latin typeface="Calibri"/>
              </a:rPr>
              <a:t> </a:t>
            </a:r>
            <a:r>
              <a:rPr baseline="0" dirty="0" err="1">
                <a:latin typeface="Calibri"/>
              </a:rPr>
              <a:t>uit</a:t>
            </a:r>
            <a:r>
              <a:rPr baseline="0" dirty="0">
                <a:latin typeface="Calibri"/>
              </a:rPr>
              <a:t> </a:t>
            </a:r>
            <a:r>
              <a:rPr baseline="0" dirty="0" err="1">
                <a:latin typeface="Calibri"/>
              </a:rPr>
              <a:t>een</a:t>
            </a:r>
            <a:r>
              <a:rPr baseline="0" dirty="0">
                <a:latin typeface="Calibri"/>
              </a:rPr>
              <a:t> </a:t>
            </a:r>
            <a:r>
              <a:rPr baseline="0" dirty="0" err="1">
                <a:latin typeface="Calibri"/>
              </a:rPr>
              <a:t>samenstel</a:t>
            </a:r>
            <a:r>
              <a:rPr baseline="0" dirty="0">
                <a:latin typeface="Calibri"/>
              </a:rPr>
              <a:t> van </a:t>
            </a:r>
            <a:r>
              <a:rPr baseline="0" dirty="0" err="1">
                <a:latin typeface="Calibri"/>
              </a:rPr>
              <a:t>een</a:t>
            </a:r>
            <a:r>
              <a:rPr baseline="0" dirty="0">
                <a:latin typeface="Calibri"/>
              </a:rPr>
              <a:t> context, </a:t>
            </a:r>
            <a:r>
              <a:rPr baseline="0" dirty="0" err="1">
                <a:latin typeface="Calibri"/>
              </a:rPr>
              <a:t>een</a:t>
            </a:r>
            <a:r>
              <a:rPr baseline="0" dirty="0">
                <a:latin typeface="Calibri"/>
              </a:rPr>
              <a:t> of </a:t>
            </a:r>
            <a:r>
              <a:rPr baseline="0" dirty="0" err="1">
                <a:latin typeface="Calibri"/>
              </a:rPr>
              <a:t>meer</a:t>
            </a:r>
            <a:r>
              <a:rPr baseline="0" dirty="0">
                <a:latin typeface="Calibri"/>
              </a:rPr>
              <a:t> </a:t>
            </a:r>
            <a:r>
              <a:rPr baseline="0" dirty="0" err="1">
                <a:latin typeface="Calibri"/>
              </a:rPr>
              <a:t>acties</a:t>
            </a:r>
            <a:r>
              <a:rPr baseline="0" dirty="0">
                <a:latin typeface="Calibri"/>
              </a:rPr>
              <a:t> en </a:t>
            </a:r>
            <a:r>
              <a:rPr baseline="0" dirty="0" err="1">
                <a:latin typeface="Calibri"/>
              </a:rPr>
              <a:t>een</a:t>
            </a:r>
            <a:r>
              <a:rPr baseline="0" dirty="0">
                <a:latin typeface="Calibri"/>
              </a:rPr>
              <a:t> of </a:t>
            </a:r>
            <a:r>
              <a:rPr baseline="0" dirty="0" err="1">
                <a:latin typeface="Calibri"/>
              </a:rPr>
              <a:t>meer</a:t>
            </a:r>
            <a:r>
              <a:rPr baseline="0" dirty="0">
                <a:latin typeface="Calibri"/>
              </a:rPr>
              <a:t> </a:t>
            </a:r>
            <a:r>
              <a:rPr baseline="0" dirty="0" err="1">
                <a:latin typeface="Calibri"/>
              </a:rPr>
              <a:t>informatieobjecten</a:t>
            </a:r>
            <a:r>
              <a:rPr baseline="0" dirty="0">
                <a:latin typeface="Calibri"/>
              </a:rPr>
              <a:t>. </a:t>
            </a:r>
            <a:r>
              <a:rPr baseline="0" dirty="0" err="1">
                <a:latin typeface="Calibri"/>
              </a:rPr>
              <a:t>Hier</a:t>
            </a:r>
            <a:r>
              <a:rPr baseline="0" dirty="0">
                <a:latin typeface="Calibri"/>
              </a:rPr>
              <a:t> </a:t>
            </a:r>
            <a:r>
              <a:rPr baseline="0" dirty="0" err="1">
                <a:latin typeface="Calibri"/>
              </a:rPr>
              <a:t>gaat</a:t>
            </a:r>
            <a:r>
              <a:rPr baseline="0" dirty="0">
                <a:latin typeface="Calibri"/>
              </a:rPr>
              <a:t> </a:t>
            </a:r>
            <a:r>
              <a:rPr baseline="0" dirty="0" err="1">
                <a:latin typeface="Calibri"/>
              </a:rPr>
              <a:t>dus</a:t>
            </a:r>
            <a:r>
              <a:rPr baseline="0" dirty="0">
                <a:latin typeface="Calibri"/>
              </a:rPr>
              <a:t> </a:t>
            </a:r>
            <a:r>
              <a:rPr baseline="0" dirty="0" err="1">
                <a:latin typeface="Calibri"/>
              </a:rPr>
              <a:t>eigenlijk</a:t>
            </a:r>
            <a:r>
              <a:rPr baseline="0" dirty="0">
                <a:latin typeface="Calibri"/>
              </a:rPr>
              <a:t> </a:t>
            </a:r>
            <a:r>
              <a:rPr baseline="0" dirty="0" err="1">
                <a:latin typeface="Calibri"/>
              </a:rPr>
              <a:t>mijn</a:t>
            </a:r>
            <a:r>
              <a:rPr baseline="0" dirty="0">
                <a:latin typeface="Calibri"/>
              </a:rPr>
              <a:t> </a:t>
            </a:r>
            <a:r>
              <a:rPr baseline="0" dirty="0" err="1">
                <a:latin typeface="Calibri"/>
              </a:rPr>
              <a:t>verhaal</a:t>
            </a:r>
            <a:r>
              <a:rPr baseline="0" dirty="0">
                <a:latin typeface="Calibri"/>
              </a:rPr>
              <a:t> over. </a:t>
            </a:r>
          </a:p>
          <a:p>
            <a:pPr lvl="0"/>
            <a:endParaRPr baseline="0" dirty="0">
              <a:latin typeface="Calibri"/>
            </a:endParaRPr>
          </a:p>
          <a:p>
            <a:pPr lvl="0"/>
            <a:r>
              <a:rPr baseline="0" dirty="0" err="1">
                <a:latin typeface="Calibri"/>
              </a:rPr>
              <a:t>Ik</a:t>
            </a:r>
            <a:r>
              <a:rPr baseline="0" dirty="0">
                <a:latin typeface="Calibri"/>
              </a:rPr>
              <a:t> ben </a:t>
            </a:r>
            <a:r>
              <a:rPr baseline="0" dirty="0" err="1">
                <a:latin typeface="Calibri"/>
              </a:rPr>
              <a:t>nogal</a:t>
            </a:r>
            <a:r>
              <a:rPr baseline="0" dirty="0">
                <a:latin typeface="Calibri"/>
              </a:rPr>
              <a:t> </a:t>
            </a:r>
            <a:r>
              <a:rPr baseline="0" dirty="0" err="1">
                <a:latin typeface="Calibri"/>
              </a:rPr>
              <a:t>ambitieus</a:t>
            </a:r>
            <a:r>
              <a:rPr baseline="0" dirty="0">
                <a:latin typeface="Calibri"/>
              </a:rPr>
              <a:t> en </a:t>
            </a:r>
            <a:r>
              <a:rPr baseline="0" dirty="0" err="1">
                <a:latin typeface="Calibri"/>
              </a:rPr>
              <a:t>heb</a:t>
            </a:r>
            <a:r>
              <a:rPr baseline="0" dirty="0">
                <a:latin typeface="Calibri"/>
              </a:rPr>
              <a:t> twee </a:t>
            </a:r>
            <a:r>
              <a:rPr baseline="0" dirty="0" err="1">
                <a:latin typeface="Calibri"/>
              </a:rPr>
              <a:t>doelen</a:t>
            </a:r>
            <a:r>
              <a:rPr baseline="0" dirty="0">
                <a:latin typeface="Calibri"/>
              </a:rPr>
              <a:t> met </a:t>
            </a:r>
            <a:r>
              <a:rPr baseline="0" dirty="0" err="1">
                <a:latin typeface="Calibri"/>
              </a:rPr>
              <a:t>mijn</a:t>
            </a:r>
            <a:r>
              <a:rPr baseline="0" dirty="0">
                <a:latin typeface="Calibri"/>
              </a:rPr>
              <a:t> </a:t>
            </a:r>
            <a:r>
              <a:rPr baseline="0" dirty="0" err="1">
                <a:latin typeface="Calibri"/>
              </a:rPr>
              <a:t>presentatie</a:t>
            </a:r>
            <a:endParaRPr baseline="0" dirty="0">
              <a:latin typeface="Calibri"/>
            </a:endParaRPr>
          </a:p>
          <a:p>
            <a:pPr marL="228600" lvl="0" indent="0">
              <a:buFont typeface="+mj-lt"/>
              <a:buAutoNum type="arabicPeriod"/>
            </a:pPr>
            <a:r>
              <a:rPr baseline="0" dirty="0" err="1">
                <a:latin typeface="Calibri"/>
              </a:rPr>
              <a:t>Aantonen</a:t>
            </a:r>
            <a:r>
              <a:rPr baseline="0" dirty="0">
                <a:latin typeface="Calibri"/>
              </a:rPr>
              <a:t> </a:t>
            </a:r>
            <a:r>
              <a:rPr baseline="0" dirty="0" err="1">
                <a:latin typeface="Calibri"/>
              </a:rPr>
              <a:t>dat</a:t>
            </a:r>
            <a:r>
              <a:rPr baseline="0" dirty="0">
                <a:latin typeface="Calibri"/>
              </a:rPr>
              <a:t> het op abstract </a:t>
            </a:r>
            <a:r>
              <a:rPr baseline="0" dirty="0" err="1">
                <a:latin typeface="Calibri"/>
              </a:rPr>
              <a:t>niveau</a:t>
            </a:r>
            <a:r>
              <a:rPr baseline="0" dirty="0">
                <a:latin typeface="Calibri"/>
              </a:rPr>
              <a:t> </a:t>
            </a:r>
            <a:r>
              <a:rPr baseline="0" dirty="0" err="1">
                <a:latin typeface="Calibri"/>
              </a:rPr>
              <a:t>mogelijk</a:t>
            </a:r>
            <a:r>
              <a:rPr baseline="0" dirty="0">
                <a:latin typeface="Calibri"/>
              </a:rPr>
              <a:t> is </a:t>
            </a:r>
            <a:r>
              <a:rPr baseline="0" dirty="0" err="1">
                <a:latin typeface="Calibri"/>
              </a:rPr>
              <a:t>een</a:t>
            </a:r>
            <a:r>
              <a:rPr baseline="0" dirty="0">
                <a:latin typeface="Calibri"/>
              </a:rPr>
              <a:t> fundament met </a:t>
            </a:r>
            <a:r>
              <a:rPr baseline="0" dirty="0" err="1">
                <a:latin typeface="Calibri"/>
              </a:rPr>
              <a:t>een</a:t>
            </a:r>
            <a:r>
              <a:rPr baseline="0" dirty="0">
                <a:latin typeface="Calibri"/>
              </a:rPr>
              <a:t> </a:t>
            </a:r>
            <a:r>
              <a:rPr baseline="0" dirty="0" err="1">
                <a:latin typeface="Calibri"/>
              </a:rPr>
              <a:t>aantal</a:t>
            </a:r>
            <a:r>
              <a:rPr baseline="0" dirty="0">
                <a:latin typeface="Calibri"/>
              </a:rPr>
              <a:t> </a:t>
            </a:r>
            <a:r>
              <a:rPr baseline="0" dirty="0" err="1">
                <a:latin typeface="Calibri"/>
              </a:rPr>
              <a:t>konstante</a:t>
            </a:r>
            <a:r>
              <a:rPr baseline="0" dirty="0">
                <a:latin typeface="Calibri"/>
              </a:rPr>
              <a:t> </a:t>
            </a:r>
            <a:r>
              <a:rPr baseline="0" dirty="0" err="1">
                <a:latin typeface="Calibri"/>
              </a:rPr>
              <a:t>factoren</a:t>
            </a:r>
            <a:r>
              <a:rPr baseline="0" dirty="0">
                <a:latin typeface="Calibri"/>
              </a:rPr>
              <a:t> in </a:t>
            </a:r>
            <a:r>
              <a:rPr baseline="0" dirty="0" err="1">
                <a:latin typeface="Calibri"/>
              </a:rPr>
              <a:t>ons</a:t>
            </a:r>
            <a:r>
              <a:rPr baseline="0" dirty="0">
                <a:latin typeface="Calibri"/>
              </a:rPr>
              <a:t> </a:t>
            </a:r>
            <a:r>
              <a:rPr baseline="0" dirty="0" err="1">
                <a:latin typeface="Calibri"/>
              </a:rPr>
              <a:t>informatiebeheer</a:t>
            </a:r>
            <a:r>
              <a:rPr baseline="0" dirty="0">
                <a:latin typeface="Calibri"/>
              </a:rPr>
              <a:t> </a:t>
            </a:r>
            <a:r>
              <a:rPr baseline="0" dirty="0" err="1">
                <a:latin typeface="Calibri"/>
              </a:rPr>
              <a:t>te</a:t>
            </a:r>
            <a:r>
              <a:rPr baseline="0" dirty="0">
                <a:latin typeface="Calibri"/>
              </a:rPr>
              <a:t> </a:t>
            </a:r>
            <a:r>
              <a:rPr baseline="0" dirty="0" err="1">
                <a:latin typeface="Calibri"/>
              </a:rPr>
              <a:t>onderkennen</a:t>
            </a:r>
            <a:r>
              <a:rPr baseline="0" dirty="0">
                <a:latin typeface="Calibri"/>
              </a:rPr>
              <a:t> </a:t>
            </a:r>
            <a:r>
              <a:rPr baseline="0" dirty="0" err="1">
                <a:latin typeface="Calibri"/>
              </a:rPr>
              <a:t>zijn</a:t>
            </a:r>
            <a:r>
              <a:rPr baseline="0" dirty="0">
                <a:latin typeface="Calibri"/>
              </a:rPr>
              <a:t>. </a:t>
            </a:r>
          </a:p>
          <a:p>
            <a:pPr marL="228600" lvl="0" indent="0">
              <a:buFont typeface="+mj-lt"/>
              <a:buAutoNum type="arabicPeriod"/>
            </a:pPr>
            <a:r>
              <a:rPr baseline="0" dirty="0" err="1">
                <a:latin typeface="Calibri"/>
              </a:rPr>
              <a:t>Laten</a:t>
            </a:r>
            <a:r>
              <a:rPr baseline="0" dirty="0">
                <a:latin typeface="Calibri"/>
              </a:rPr>
              <a:t> </a:t>
            </a:r>
            <a:r>
              <a:rPr baseline="0" dirty="0" err="1">
                <a:latin typeface="Calibri"/>
              </a:rPr>
              <a:t>zien</a:t>
            </a:r>
            <a:r>
              <a:rPr baseline="0" dirty="0">
                <a:latin typeface="Calibri"/>
              </a:rPr>
              <a:t> </a:t>
            </a:r>
            <a:r>
              <a:rPr baseline="0" dirty="0" err="1">
                <a:latin typeface="Calibri"/>
              </a:rPr>
              <a:t>dat</a:t>
            </a:r>
            <a:r>
              <a:rPr baseline="0" dirty="0">
                <a:latin typeface="Calibri"/>
              </a:rPr>
              <a:t> </a:t>
            </a:r>
            <a:r>
              <a:rPr baseline="0" dirty="0" err="1">
                <a:latin typeface="Calibri"/>
              </a:rPr>
              <a:t>voor</a:t>
            </a:r>
            <a:r>
              <a:rPr baseline="0" dirty="0">
                <a:latin typeface="Calibri"/>
              </a:rPr>
              <a:t> </a:t>
            </a:r>
            <a:r>
              <a:rPr baseline="0" dirty="0" err="1">
                <a:latin typeface="Calibri"/>
              </a:rPr>
              <a:t>ons</a:t>
            </a:r>
            <a:r>
              <a:rPr baseline="0" dirty="0">
                <a:latin typeface="Calibri"/>
              </a:rPr>
              <a:t> </a:t>
            </a:r>
            <a:r>
              <a:rPr baseline="0" dirty="0" err="1">
                <a:latin typeface="Calibri"/>
              </a:rPr>
              <a:t>vakgebied</a:t>
            </a:r>
            <a:r>
              <a:rPr baseline="0" dirty="0">
                <a:latin typeface="Calibri"/>
              </a:rPr>
              <a:t> </a:t>
            </a:r>
            <a:r>
              <a:rPr baseline="0" dirty="0" err="1">
                <a:latin typeface="Calibri"/>
              </a:rPr>
              <a:t>tegenwoordig</a:t>
            </a:r>
            <a:r>
              <a:rPr baseline="0" dirty="0">
                <a:latin typeface="Calibri"/>
              </a:rPr>
              <a:t> </a:t>
            </a:r>
            <a:r>
              <a:rPr baseline="0" dirty="0" err="1">
                <a:latin typeface="Calibri"/>
              </a:rPr>
              <a:t>misschien</a:t>
            </a:r>
            <a:r>
              <a:rPr baseline="0" dirty="0">
                <a:latin typeface="Calibri"/>
              </a:rPr>
              <a:t> met </a:t>
            </a:r>
            <a:r>
              <a:rPr baseline="0" dirty="0" err="1">
                <a:latin typeface="Calibri"/>
              </a:rPr>
              <a:t>andere</a:t>
            </a:r>
            <a:r>
              <a:rPr baseline="0" dirty="0">
                <a:latin typeface="Calibri"/>
              </a:rPr>
              <a:t> </a:t>
            </a:r>
            <a:r>
              <a:rPr baseline="0" dirty="0" err="1">
                <a:latin typeface="Calibri"/>
              </a:rPr>
              <a:t>hulpmiddelen</a:t>
            </a:r>
            <a:r>
              <a:rPr baseline="0" dirty="0">
                <a:latin typeface="Calibri"/>
              </a:rPr>
              <a:t> </a:t>
            </a:r>
            <a:r>
              <a:rPr baseline="0" dirty="0" err="1">
                <a:latin typeface="Calibri"/>
              </a:rPr>
              <a:t>dan</a:t>
            </a:r>
            <a:r>
              <a:rPr baseline="0" dirty="0">
                <a:latin typeface="Calibri"/>
              </a:rPr>
              <a:t> </a:t>
            </a:r>
            <a:r>
              <a:rPr baseline="0" dirty="0" err="1">
                <a:latin typeface="Calibri"/>
              </a:rPr>
              <a:t>alleen</a:t>
            </a:r>
            <a:r>
              <a:rPr baseline="0" dirty="0">
                <a:latin typeface="Calibri"/>
              </a:rPr>
              <a:t> </a:t>
            </a:r>
            <a:r>
              <a:rPr baseline="0" dirty="0" err="1">
                <a:latin typeface="Calibri"/>
              </a:rPr>
              <a:t>geschreven</a:t>
            </a:r>
            <a:r>
              <a:rPr baseline="0" dirty="0">
                <a:latin typeface="Calibri"/>
              </a:rPr>
              <a:t> </a:t>
            </a:r>
            <a:r>
              <a:rPr baseline="0" dirty="0" err="1">
                <a:latin typeface="Calibri"/>
              </a:rPr>
              <a:t>tekst</a:t>
            </a:r>
            <a:r>
              <a:rPr baseline="0" dirty="0">
                <a:latin typeface="Calibri"/>
              </a:rPr>
              <a:t> de </a:t>
            </a:r>
            <a:r>
              <a:rPr baseline="0" dirty="0" err="1">
                <a:latin typeface="Calibri"/>
              </a:rPr>
              <a:t>fundamentele</a:t>
            </a:r>
            <a:r>
              <a:rPr baseline="0" dirty="0">
                <a:latin typeface="Calibri"/>
              </a:rPr>
              <a:t> basis van </a:t>
            </a:r>
            <a:r>
              <a:rPr baseline="0" dirty="0" err="1">
                <a:latin typeface="Calibri"/>
              </a:rPr>
              <a:t>ons</a:t>
            </a:r>
            <a:r>
              <a:rPr baseline="0" dirty="0">
                <a:latin typeface="Calibri"/>
              </a:rPr>
              <a:t> </a:t>
            </a:r>
            <a:r>
              <a:rPr baseline="0" dirty="0" err="1">
                <a:latin typeface="Calibri"/>
              </a:rPr>
              <a:t>werk</a:t>
            </a:r>
            <a:r>
              <a:rPr baseline="0" dirty="0">
                <a:latin typeface="Calibri"/>
              </a:rPr>
              <a:t> </a:t>
            </a:r>
            <a:r>
              <a:rPr baseline="0" dirty="0" err="1">
                <a:latin typeface="Calibri"/>
              </a:rPr>
              <a:t>te</a:t>
            </a:r>
            <a:r>
              <a:rPr baseline="0" dirty="0">
                <a:latin typeface="Calibri"/>
              </a:rPr>
              <a:t> </a:t>
            </a:r>
            <a:r>
              <a:rPr baseline="0" dirty="0" err="1">
                <a:latin typeface="Calibri"/>
              </a:rPr>
              <a:t>kunnen</a:t>
            </a:r>
            <a:r>
              <a:rPr baseline="0" dirty="0">
                <a:latin typeface="Calibri"/>
              </a:rPr>
              <a:t> </a:t>
            </a:r>
            <a:r>
              <a:rPr baseline="0" dirty="0" err="1">
                <a:latin typeface="Calibri"/>
              </a:rPr>
              <a:t>weergeven</a:t>
            </a:r>
            <a:r>
              <a:rPr baseline="0" dirty="0">
                <a:latin typeface="Calibri"/>
              </a:rPr>
              <a:t>.</a:t>
            </a: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3</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a:latin typeface="Calibri"/>
              </a:rPr>
              <a:t>Even apart</a:t>
            </a:r>
            <a:r>
              <a:rPr baseline="0">
                <a:latin typeface="Calibri"/>
              </a:rPr>
              <a:t> over het c</a:t>
            </a:r>
            <a:r>
              <a:rPr>
                <a:latin typeface="Calibri"/>
              </a:rPr>
              <a:t>ommuniceren dit is een onderdeel van de bouwsteen</a:t>
            </a:r>
            <a:r>
              <a:rPr baseline="0">
                <a:latin typeface="Calibri"/>
              </a:rPr>
              <a:t> Handeling (gH) en als onderdeel daarvan ‘beschreven’ in de context (gC) van die handeling. </a:t>
            </a:r>
          </a:p>
          <a:p>
            <a:pPr lvl="0"/>
            <a:endParaRPr baseline="0">
              <a:latin typeface="Calibri"/>
            </a:endParaRPr>
          </a:p>
          <a:p>
            <a:pPr lvl="0"/>
            <a:r>
              <a:rPr baseline="0">
                <a:latin typeface="Calibri"/>
              </a:rPr>
              <a:t>Vanuit een context gaat het om zenden van informatie(objecten). </a:t>
            </a:r>
          </a:p>
          <a:p>
            <a:pPr lvl="0"/>
            <a:r>
              <a:rPr baseline="0">
                <a:latin typeface="Calibri"/>
              </a:rPr>
              <a:t>Dit kan zijn direct door berichten</a:t>
            </a:r>
          </a:p>
          <a:p>
            <a:pPr lvl="0"/>
            <a:r>
              <a:rPr baseline="0">
                <a:latin typeface="Calibri"/>
              </a:rPr>
              <a:t>Maar indirect door beschikbaarstellen</a:t>
            </a:r>
          </a:p>
          <a:p>
            <a:pPr lvl="0"/>
            <a:r>
              <a:rPr baseline="0">
                <a:latin typeface="Calibri"/>
              </a:rPr>
              <a:t>Een bijzondere vorm is het overdragen van informatie(objecten)</a:t>
            </a:r>
          </a:p>
          <a:p>
            <a:pPr lvl="0"/>
            <a:endParaRPr baseline="0">
              <a:latin typeface="Calibri"/>
            </a:endParaRPr>
          </a:p>
          <a:p>
            <a:pPr lvl="0"/>
            <a:r>
              <a:rPr baseline="0">
                <a:latin typeface="Calibri"/>
              </a:rPr>
              <a:t>Vanuit een andere context is er sprake van ontvangen en opnemen. </a:t>
            </a:r>
          </a:p>
          <a:p>
            <a:pPr lvl="0"/>
            <a:r>
              <a:rPr baseline="0">
                <a:latin typeface="Calibri"/>
              </a:rPr>
              <a:t>Het bericht wordt ontvangen</a:t>
            </a:r>
          </a:p>
          <a:p>
            <a:pPr lvl="0"/>
            <a:r>
              <a:rPr baseline="0">
                <a:latin typeface="Calibri"/>
              </a:rPr>
              <a:t>Informatie die beschikbaar is gesteld wordt geraadpleegd of opgehaald.</a:t>
            </a:r>
          </a:p>
          <a:p>
            <a:pPr lvl="0"/>
            <a:r>
              <a:rPr baseline="0">
                <a:latin typeface="Calibri"/>
              </a:rPr>
              <a:t>Overgedragen informatie(objecten) wordt opgenomen</a:t>
            </a:r>
          </a:p>
          <a:p>
            <a:pPr lvl="0"/>
            <a:endParaRPr baseline="0">
              <a:latin typeface="Calibri"/>
            </a:endParaRPr>
          </a:p>
          <a:p>
            <a:pPr lvl="0"/>
            <a:endParaRPr baseline="0">
              <a:latin typeface="Calibri"/>
            </a:endParaRPr>
          </a:p>
          <a:p>
            <a:pPr lvl="0"/>
            <a:r>
              <a:rPr>
                <a:latin typeface="Calibri"/>
              </a:rPr>
              <a:t>Bij communicatie wordt gebruik gemaakt van kanalen, de middelen van technische aard waarmee een informatieobject gehanteerd wordt. </a:t>
            </a:r>
          </a:p>
          <a:p>
            <a:pPr lvl="0"/>
            <a:endParaRPr>
              <a:latin typeface="Calibri"/>
            </a:endParaRPr>
          </a:p>
          <a:p>
            <a:pPr lvl="0"/>
            <a:r>
              <a:rPr>
                <a:latin typeface="Calibri"/>
              </a:rPr>
              <a:t>Dit</a:t>
            </a:r>
            <a:r>
              <a:rPr baseline="0">
                <a:latin typeface="Calibri"/>
              </a:rPr>
              <a:t> lijkt op het communicatie</a:t>
            </a:r>
            <a:r>
              <a:rPr>
                <a:latin typeface="Calibri"/>
              </a:rPr>
              <a:t>model van Shannon dat uitgaat van een bron, een zender, een ontvanger, een bestemming en kanalen, Volgens mij is de bron het informatieobject met zijn context, zender, ontvanger en kanaal onderdeel van het de</a:t>
            </a:r>
            <a:r>
              <a:rPr baseline="0">
                <a:latin typeface="Calibri"/>
              </a:rPr>
              <a:t> handeling </a:t>
            </a:r>
            <a:r>
              <a:rPr>
                <a:latin typeface="Calibri"/>
              </a:rPr>
              <a:t>terwijl de bestemming de handeling van de ontvanger is waarin het ontvangen informatieobject met zijn eigen context in een nieuwe context terecht komt.</a:t>
            </a:r>
          </a:p>
          <a:p>
            <a:pPr lvl="0"/>
            <a:endParaRPr>
              <a:latin typeface="Calibri"/>
            </a:endParaRPr>
          </a:p>
          <a:p>
            <a:pPr lvl="0"/>
            <a:r>
              <a:rPr>
                <a:latin typeface="Calibri"/>
              </a:rPr>
              <a:t>Er zijn drie varianten op het zenden</a:t>
            </a:r>
          </a:p>
          <a:p>
            <a:pPr lvl="0"/>
            <a:r>
              <a:rPr>
                <a:latin typeface="Calibri"/>
              </a:rPr>
              <a:t>1) Berichtenverkeer (interactief) </a:t>
            </a:r>
          </a:p>
          <a:p>
            <a:pPr lvl="0"/>
            <a:r>
              <a:rPr>
                <a:latin typeface="Calibri"/>
              </a:rPr>
              <a:t>2) Beschikbaarstellen van informatie (de mogelijkheid bieden tot ophalen)</a:t>
            </a:r>
          </a:p>
          <a:p>
            <a:pPr lvl="0"/>
            <a:r>
              <a:rPr>
                <a:latin typeface="Calibri"/>
              </a:rPr>
              <a:t>3) Overdragen van informatie (verplaatsen)</a:t>
            </a:r>
          </a:p>
          <a:p>
            <a:pPr lvl="0"/>
            <a:endParaRPr>
              <a:latin typeface="Calibri"/>
            </a:endParaRPr>
          </a:p>
          <a:p>
            <a:pPr lvl="0"/>
            <a:r>
              <a:rPr>
                <a:latin typeface="Calibri"/>
              </a:rPr>
              <a:t>Floridi</a:t>
            </a:r>
            <a:r>
              <a:rPr baseline="0">
                <a:latin typeface="Calibri"/>
              </a:rPr>
              <a:t> zelf heeft in zijn Ethics of Information bij communicatie over product, doelwit en bron Zie ook Shannon</a:t>
            </a:r>
          </a:p>
          <a:p>
            <a:pPr lvl="0"/>
            <a:endParaRPr baseline="0">
              <a:latin typeface="Calibri"/>
            </a:endParaRPr>
          </a:p>
          <a:p>
            <a:pPr lvl="0"/>
            <a:r>
              <a:rPr>
                <a:latin typeface="Calibri"/>
              </a:rPr>
              <a:t>Communicatie is een onderdeel van het generieke proces. Het bestaat uit </a:t>
            </a:r>
          </a:p>
          <a:p>
            <a:pPr lvl="0"/>
            <a:r>
              <a:rPr>
                <a:latin typeface="Calibri"/>
              </a:rPr>
              <a:t>- zenden waaronder overdragen</a:t>
            </a:r>
          </a:p>
          <a:p>
            <a:pPr lvl="0"/>
            <a:r>
              <a:rPr>
                <a:latin typeface="Calibri"/>
              </a:rPr>
              <a:t>- ontvangen waaronder opnemen</a:t>
            </a:r>
          </a:p>
          <a:p>
            <a:pPr lvl="0"/>
            <a:r>
              <a:rPr>
                <a:latin typeface="Calibri"/>
              </a:rPr>
              <a:t>- beschikbaarstellen</a:t>
            </a:r>
          </a:p>
          <a:p>
            <a:pPr lvl="0"/>
            <a:r>
              <a:rPr>
                <a:latin typeface="Calibri"/>
              </a:rPr>
              <a:t>- ophalen</a:t>
            </a:r>
          </a:p>
          <a:p>
            <a:pPr lvl="0"/>
            <a:endParaRPr>
              <a:latin typeface="Calibri"/>
            </a:endParaRPr>
          </a:p>
          <a:p>
            <a:pPr lvl="0"/>
            <a:endParaRPr>
              <a:latin typeface="Calibri"/>
            </a:endParaRPr>
          </a:p>
          <a:p>
            <a:pPr lvl="0"/>
            <a:r>
              <a:rPr>
                <a:latin typeface="Calibri"/>
              </a:rPr>
              <a:t>beschikbaarstellen</a:t>
            </a:r>
          </a:p>
          <a:p>
            <a:pPr lvl="0"/>
            <a:r>
              <a:rPr>
                <a:latin typeface="Calibri"/>
              </a:rPr>
              <a:t>Ophalen</a:t>
            </a:r>
          </a:p>
          <a:p>
            <a:pPr lvl="0"/>
            <a:endParaRPr>
              <a:latin typeface="Calibri"/>
            </a:endParaRPr>
          </a:p>
          <a:p>
            <a:pPr lvl="0"/>
            <a:r>
              <a:rPr>
                <a:latin typeface="Calibri"/>
              </a:rPr>
              <a:t>Voorbeeld</a:t>
            </a:r>
            <a:r>
              <a:rPr baseline="0">
                <a:latin typeface="Calibri"/>
              </a:rPr>
              <a:t> de pomp</a:t>
            </a:r>
          </a:p>
          <a:p>
            <a:pPr lvl="0"/>
            <a:endParaRPr baseline="0">
              <a:latin typeface="Calibri"/>
            </a:endParaRPr>
          </a:p>
          <a:p>
            <a:pPr lvl="0"/>
            <a:endParaRPr baseline="0">
              <a:latin typeface="Calibri"/>
            </a:endParaRP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30</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a:latin typeface="Calibri"/>
              </a:rPr>
              <a:t>En nu de hamvraag kunnen we hier iets mee?</a:t>
            </a:r>
          </a:p>
          <a:p>
            <a:pPr lvl="0"/>
            <a:endParaRPr>
              <a:latin typeface="Calibri"/>
            </a:endParaRPr>
          </a:p>
          <a:p>
            <a:pPr lvl="0"/>
            <a:r>
              <a:rPr>
                <a:latin typeface="Calibri"/>
              </a:rPr>
              <a:t>Ik</a:t>
            </a:r>
            <a:r>
              <a:rPr baseline="0">
                <a:latin typeface="Calibri"/>
              </a:rPr>
              <a:t> denk van wel. Zoals gezegd gebruik ik zelf deze drie bouwstenen als een intern referentiekader. Het onderdeel context (gC) is een product van het project kaders en standaarden en wordt bij de gemeente Leeuwarden gebruikt</a:t>
            </a:r>
          </a:p>
          <a:p>
            <a:pPr marL="171450" lvl="0" indent="0">
              <a:buChar char="-"/>
            </a:pPr>
            <a:r>
              <a:rPr baseline="0">
                <a:latin typeface="Calibri"/>
              </a:rPr>
              <a:t>als referentiekader voor informatieadviseurs bij hun gesprekken met managers en proceseigenaren over het toepassen van ICT</a:t>
            </a:r>
          </a:p>
          <a:p>
            <a:pPr marL="171450" lvl="0" indent="0">
              <a:buChar char="-"/>
            </a:pPr>
            <a:r>
              <a:rPr baseline="0">
                <a:latin typeface="Calibri"/>
              </a:rPr>
              <a:t>voor het bepalen van de belangrijkste onderdelen die bekend moeten zijn voordat een proces </a:t>
            </a:r>
          </a:p>
          <a:p>
            <a:pPr marL="171450" lvl="0" indent="0">
              <a:buChar char="-"/>
            </a:pPr>
            <a:r>
              <a:rPr baseline="0">
                <a:latin typeface="Calibri"/>
              </a:rPr>
              <a:t>bij het bepalen van bewaartermijnen van digitale informatie</a:t>
            </a:r>
          </a:p>
          <a:p>
            <a:pPr marL="171450" lvl="0" indent="0">
              <a:buChar char="-"/>
            </a:pPr>
            <a:r>
              <a:rPr baseline="0">
                <a:latin typeface="Calibri"/>
              </a:rPr>
              <a:t>bij het bepalen welke eFormulier live mogen gaan bij het digitaal loket van de gemeente Leeuwarden</a:t>
            </a:r>
          </a:p>
          <a:p>
            <a:pPr marL="0" lvl="0" indent="0">
              <a:buNone/>
            </a:pPr>
            <a:endParaRPr baseline="0">
              <a:latin typeface="Calibri"/>
            </a:endParaRPr>
          </a:p>
          <a:p>
            <a:pPr marL="0" lvl="0" indent="0">
              <a:buNone/>
            </a:pPr>
            <a:r>
              <a:rPr>
                <a:latin typeface="Calibri"/>
              </a:rPr>
              <a:t>De kennis over het informatieobject</a:t>
            </a:r>
            <a:r>
              <a:rPr baseline="0">
                <a:latin typeface="Calibri"/>
              </a:rPr>
              <a:t> (gI) is (mee) bepalend voor de toepassing van digitale bestandsformaten</a:t>
            </a:r>
          </a:p>
          <a:p>
            <a:pPr marL="0" lvl="0" indent="0">
              <a:buNone/>
            </a:pPr>
            <a:endParaRPr baseline="0">
              <a:latin typeface="Calibri"/>
            </a:endParaRPr>
          </a:p>
          <a:p>
            <a:pPr marL="0" lvl="0" indent="0">
              <a:buNone/>
            </a:pPr>
            <a:r>
              <a:rPr baseline="0">
                <a:latin typeface="Calibri"/>
              </a:rPr>
              <a:t>Toepasbaar op het moment dat </a:t>
            </a:r>
          </a:p>
          <a:p>
            <a:pPr marL="228600" lvl="0" indent="0">
              <a:buFont typeface="+mj-lt"/>
              <a:buAutoNum type="arabicPeriod"/>
            </a:pPr>
            <a:r>
              <a:rPr>
                <a:latin typeface="Calibri"/>
              </a:rPr>
              <a:t>De organisatie verandert</a:t>
            </a:r>
          </a:p>
          <a:p>
            <a:pPr marL="228600" lvl="0" indent="0">
              <a:buFont typeface="+mj-lt"/>
              <a:buAutoNum type="arabicPeriod"/>
            </a:pPr>
            <a:r>
              <a:rPr>
                <a:latin typeface="Calibri"/>
              </a:rPr>
              <a:t>Het proces wijzigt</a:t>
            </a:r>
          </a:p>
          <a:p>
            <a:pPr marL="228600" lvl="0" indent="0">
              <a:buFont typeface="+mj-lt"/>
              <a:buAutoNum type="arabicPeriod"/>
            </a:pPr>
            <a:r>
              <a:rPr>
                <a:latin typeface="Calibri"/>
              </a:rPr>
              <a:t>Er een nieuw (keten)proces</a:t>
            </a:r>
            <a:r>
              <a:rPr baseline="0">
                <a:latin typeface="Calibri"/>
              </a:rPr>
              <a:t> </a:t>
            </a:r>
            <a:r>
              <a:rPr>
                <a:latin typeface="Calibri"/>
              </a:rPr>
              <a:t>komt</a:t>
            </a:r>
          </a:p>
          <a:p>
            <a:pPr marL="228600" lvl="0" indent="0">
              <a:buFont typeface="+mj-lt"/>
              <a:buAutoNum type="arabicPeriod"/>
            </a:pPr>
            <a:r>
              <a:rPr>
                <a:latin typeface="Calibri"/>
              </a:rPr>
              <a:t>Er een nieuw systeem komt</a:t>
            </a:r>
          </a:p>
          <a:p>
            <a:pPr marL="228600" lvl="0" indent="0">
              <a:buFont typeface="+mj-lt"/>
              <a:buAutoNum type="arabicPeriod"/>
            </a:pPr>
            <a:r>
              <a:rPr>
                <a:latin typeface="Calibri"/>
              </a:rPr>
              <a:t>Bestaand systeem wordt wijzigt</a:t>
            </a:r>
          </a:p>
          <a:p>
            <a:pPr marL="0" lvl="0" indent="0">
              <a:buNone/>
            </a:pPr>
            <a:endParaRPr>
              <a:latin typeface="Calibri"/>
            </a:endParaRPr>
          </a:p>
          <a:p>
            <a:pPr marL="0" lvl="0" indent="0">
              <a:buNone/>
            </a:pPr>
            <a:endParaRPr>
              <a:latin typeface="Calibri"/>
            </a:endParaRP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31</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a:latin typeface="Calibri"/>
              </a:rPr>
              <a:t>Vooral</a:t>
            </a:r>
            <a:r>
              <a:rPr baseline="0">
                <a:latin typeface="Calibri"/>
              </a:rPr>
              <a:t> de context (gC) biedt mogelijkheden om de plaats van het records management in een organisatie en de rol van de archivaris bij een bewaarplaats scherp te krijgen. Dit kan met behulp van het negenvlaksmodel van Rick Maes. </a:t>
            </a:r>
          </a:p>
          <a:p>
            <a:pPr lvl="0"/>
            <a:endParaRPr baseline="0">
              <a:latin typeface="Calibri"/>
            </a:endParaRPr>
          </a:p>
          <a:p>
            <a:pPr marL="0" lvl="0" indent="0" algn="l">
              <a:lnSpc>
                <a:spcPct val="100000"/>
              </a:lnSpc>
              <a:buNone/>
            </a:pPr>
            <a:r>
              <a:rPr sz="1200">
                <a:solidFill>
                  <a:srgbClr val="000000"/>
                </a:solidFill>
                <a:latin typeface="Calibri"/>
              </a:rPr>
              <a:t>Dit model gaat uit van een matrix. In de horizontale rij wordt onderscheid gemaakt tussen de organisatie of te wel de business met haar processen, waarbinnen informatie wordt verwerkt  en  gecommuniceerd. Daarbij wordt gebruik gemaakt van bepaalde technieken. Verticaal wordt vervolgens aangegeven op welk niveau de activiteiten plaatsvinden, deze zijn strategisch, tactisch en operationeel. Door deze elementen te confronteren met specifieke thema’s of onderwerpen wordt inzicht en duidelijkheid gegeven over de rol en plaats van de betrokken elementen binnen het thema of onderwerp. Hoewel ze nauwelijks opvallen zijn de verbindingen tussen de verschillende vlakken essentieel. Vooral de manier waarop de communicatie tussen de vlakken plaatsvindt, bepaalt de kwaliteit van de invulling en uitvoering.</a:t>
            </a:r>
          </a:p>
          <a:p>
            <a:pPr marL="0" lvl="0" indent="0" algn="l">
              <a:lnSpc>
                <a:spcPct val="100000"/>
              </a:lnSpc>
              <a:buNone/>
            </a:pPr>
            <a:endParaRPr sz="1200">
              <a:solidFill>
                <a:srgbClr val="000000"/>
              </a:solidFill>
              <a:latin typeface="Calibri"/>
            </a:endParaRPr>
          </a:p>
          <a:p>
            <a:pPr marL="0" lvl="0" indent="0" algn="l">
              <a:lnSpc>
                <a:spcPct val="100000"/>
              </a:lnSpc>
              <a:buNone/>
            </a:pPr>
            <a:r>
              <a:rPr sz="1200">
                <a:solidFill>
                  <a:srgbClr val="000000"/>
                </a:solidFill>
                <a:latin typeface="Calibri"/>
              </a:rPr>
              <a:t>Door het plaatsen van de onderdelen van het context-model in de elementen van het negenvlaksmodel, wordt zichtbaar op welk niveau van een organisatie het records management een rol heeft. </a:t>
            </a:r>
          </a:p>
          <a:p>
            <a:pPr marL="0" lvl="0" indent="0" algn="l">
              <a:lnSpc>
                <a:spcPct val="100000"/>
              </a:lnSpc>
              <a:buNone/>
            </a:pPr>
            <a:endParaRPr sz="1200">
              <a:solidFill>
                <a:srgbClr val="000000"/>
              </a:solidFill>
              <a:latin typeface="Calibri"/>
            </a:endParaRPr>
          </a:p>
          <a:p>
            <a:pPr lvl="0"/>
            <a:r>
              <a:rPr sz="1200">
                <a:solidFill>
                  <a:srgbClr val="000000"/>
                </a:solidFill>
                <a:latin typeface="Calibri"/>
              </a:rPr>
              <a:t>Geredeneerd vanuit de systematiek van BISL vertegenwoordigt het oranje vlak de organisatie (business) en het blauwe vlak informatiemanagement en functioneel beheer. Omdat zowel voor Informatie en communicatie als voor de techniek (analoog en digitaal) grondslagen voorkomen die buiten het bereik van de eigen organisatie liggen, zijn deze met geel gearceerd. In het lichtgroene vlak zijn de elementen van ITIL terug te vinden zoals applicatie- en technisch beheer en de toe te passen of toegepaste technieken</a:t>
            </a:r>
            <a:r>
              <a:rPr sz="1200" baseline="0">
                <a:solidFill>
                  <a:srgbClr val="000000"/>
                </a:solidFill>
                <a:latin typeface="Calibri"/>
              </a:rPr>
              <a:t> </a:t>
            </a:r>
            <a:r>
              <a:rPr sz="1200">
                <a:solidFill>
                  <a:srgbClr val="000000"/>
                </a:solidFill>
                <a:latin typeface="Calibri"/>
              </a:rPr>
              <a:t>in analoge (papieren) en digitale vorm. In deze technische kolom wordt iets verder ingezoomd op de daar voorkomende onderdelen. </a:t>
            </a:r>
          </a:p>
          <a:p>
            <a:pPr lvl="0"/>
            <a:endParaRPr sz="1200">
              <a:solidFill>
                <a:srgbClr val="000000"/>
              </a:solidFill>
              <a:latin typeface="Calibri"/>
            </a:endParaRPr>
          </a:p>
          <a:p>
            <a:pPr lvl="0"/>
            <a:r>
              <a:rPr sz="1200">
                <a:solidFill>
                  <a:srgbClr val="000000"/>
                </a:solidFill>
                <a:latin typeface="Calibri"/>
              </a:rPr>
              <a:t>Vanuit het perspectief van het contextmodel is de techniek vooral interessant voor de garanties omtrent de betrouwbaarheid, vindbaarheid en bruikbaarheid van de informatie, het voortbestaan van de informatie en de manier waarop dat wordt gegarandeerd en is aan te tonen. Het is wel een zeer essentieel onderdeel zonder welke de andere onderdelen niet kunnen functioneren. </a:t>
            </a:r>
          </a:p>
          <a:p>
            <a:pPr lvl="0"/>
            <a:r>
              <a:rPr sz="1200">
                <a:solidFill>
                  <a:srgbClr val="000000"/>
                </a:solidFill>
                <a:latin typeface="Calibri"/>
              </a:rPr>
              <a:t>Alleen de focus ligt er niet op, techniek is dienend, de andere kolommen, business en communicatie en informatie leveren de eisen waar de techniek aan moet voldoen.</a:t>
            </a:r>
            <a:r>
              <a:rPr>
                <a:latin typeface="Calibri"/>
              </a:rPr>
              <a:t> </a:t>
            </a:r>
          </a:p>
          <a:p>
            <a:pPr lvl="0"/>
            <a:endParaRPr>
              <a:latin typeface="Calibri"/>
            </a:endParaRPr>
          </a:p>
          <a:p>
            <a:pPr marL="171450" lvl="0" indent="0">
              <a:buFont typeface="Arial"/>
              <a:buChar char="•"/>
            </a:pPr>
            <a:r>
              <a:rPr sz="1200">
                <a:solidFill>
                  <a:srgbClr val="000000"/>
                </a:solidFill>
                <a:latin typeface="Calibri"/>
              </a:rPr>
              <a:t>Business Information Services Library (BISL) </a:t>
            </a:r>
            <a:r>
              <a:rPr sz="1200" b="0" i="0" u="sng" strike="noStrike">
                <a:solidFill>
                  <a:srgbClr val="0000FF"/>
                </a:solidFill>
                <a:latin typeface="Calibri"/>
              </a:rPr>
              <a:t>http://www.aslbislfoundation.org/nl/bisl</a:t>
            </a:r>
            <a:r>
              <a:rPr sz="1200">
                <a:solidFill>
                  <a:srgbClr val="000000"/>
                </a:solidFill>
                <a:latin typeface="Calibri"/>
              </a:rPr>
              <a:t> </a:t>
            </a:r>
          </a:p>
          <a:p>
            <a:pPr marL="171450" lvl="0" indent="0">
              <a:buFont typeface="Arial"/>
              <a:buChar char="•"/>
            </a:pPr>
            <a:r>
              <a:rPr sz="1200">
                <a:solidFill>
                  <a:srgbClr val="000000"/>
                </a:solidFill>
                <a:latin typeface="Calibri"/>
              </a:rPr>
              <a:t>Information Technology Infrastructure Library (ITIL) - </a:t>
            </a:r>
            <a:r>
              <a:rPr sz="1200" b="0" i="0" u="sng" strike="noStrike">
                <a:solidFill>
                  <a:srgbClr val="0000FF"/>
                </a:solidFill>
                <a:latin typeface="Calibri"/>
              </a:rPr>
              <a:t>http://itil.technorealism.org/</a:t>
            </a:r>
            <a:r>
              <a:rPr sz="1200">
                <a:solidFill>
                  <a:srgbClr val="000000"/>
                </a:solidFill>
                <a:latin typeface="Calibri"/>
              </a:rPr>
              <a:t> </a:t>
            </a:r>
          </a:p>
          <a:p>
            <a:pPr lvl="0"/>
            <a:r>
              <a:rPr sz="1200">
                <a:solidFill>
                  <a:srgbClr val="000000"/>
                </a:solidFill>
                <a:latin typeface="Calibri"/>
              </a:rPr>
              <a:t> </a:t>
            </a:r>
          </a:p>
          <a:p>
            <a:pPr lvl="0"/>
            <a:endParaRPr sz="1200">
              <a:solidFill>
                <a:srgbClr val="000000"/>
              </a:solidFill>
              <a:latin typeface="Calibri"/>
            </a:endParaRP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32</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endParaRP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33</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a:latin typeface="Calibri"/>
              </a:rPr>
              <a:t>Met</a:t>
            </a:r>
            <a:r>
              <a:rPr baseline="0">
                <a:latin typeface="Calibri"/>
              </a:rPr>
              <a:t> dit model kan ook een extra instrument voor de handeling overdragen en in beheer nemen in bijvoorbeeld digitale depots en de processen die daarbij horen . Aan de negen onderdelen zijn door de zogenaamde onverbrekelijkheid de informatieobjecten inbegrepen. </a:t>
            </a:r>
          </a:p>
        </p:txBody>
      </p:sp>
      <p:sp>
        <p:nvSpPr>
          <p:cNvPr id="4" name="Tijdelijke aanduiding voor datum 3"/>
          <p:cNvSpPr txBox="1">
            <a:spLocks noGrp="1"/>
          </p:cNvSpPr>
          <p:nvPr>
            <p:ph type="dt" idx="10"/>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5" name="Tijdelijke aanduiding voor voettekst 4"/>
          <p:cNvSpPr txBox="1">
            <a:spLocks noGrp="1"/>
          </p:cNvSpPr>
          <p:nvPr>
            <p:ph type="ftr"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dianummer 5"/>
          <p:cNvSpPr txBox="1">
            <a:spLocks noGrp="1"/>
          </p:cNvSpPr>
          <p:nvPr>
            <p:ph type="sldNum" idx="12"/>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a:latin typeface="Calibri"/>
              </a:rPr>
              <a:t>Metaforen</a:t>
            </a:r>
            <a:r>
              <a:rPr baseline="0">
                <a:latin typeface="Calibri"/>
              </a:rPr>
              <a:t> zijn gevaarlijk maar deze maakt misschien toch wel wat duidelijk</a:t>
            </a:r>
          </a:p>
          <a:p>
            <a:pPr lvl="0"/>
            <a:endParaRPr baseline="0">
              <a:latin typeface="Calibri"/>
            </a:endParaRPr>
          </a:p>
          <a:p>
            <a:pPr lvl="0"/>
            <a:r>
              <a:rPr baseline="0">
                <a:latin typeface="Calibri"/>
              </a:rPr>
              <a:t>Aan de buitenkant is vaak niet te zien wat aan de achterkant zit om die buitenkant in stand te houden. Maar de een kan niet zonder de ander. De achterkant geeft alleen aan hoe de constructie is.</a:t>
            </a: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35</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a:latin typeface="Calibri"/>
              </a:rPr>
              <a:t>Voor alle</a:t>
            </a:r>
            <a:r>
              <a:rPr baseline="0">
                <a:latin typeface="Calibri"/>
              </a:rPr>
              <a:t> semantische informatie (SI) geldt dat zij bestaat uit het geheel van context (gC), handelingen (gH) en informatieobjecten (gI)</a:t>
            </a:r>
          </a:p>
          <a:p>
            <a:pPr lvl="0"/>
            <a:endParaRPr baseline="0">
              <a:latin typeface="Calibri"/>
            </a:endParaRPr>
          </a:p>
          <a:p>
            <a:pPr lvl="0"/>
            <a:r>
              <a:rPr baseline="0">
                <a:latin typeface="Calibri"/>
              </a:rPr>
              <a:t>Er is geen sprake van semantische informatie wanneer een van de bouwstenen ontbreekt. </a:t>
            </a:r>
          </a:p>
          <a:p>
            <a:pPr lvl="0"/>
            <a:endParaRPr baseline="0">
              <a:latin typeface="Calibri"/>
            </a:endParaRPr>
          </a:p>
          <a:p>
            <a:pPr lvl="0"/>
            <a:r>
              <a:rPr baseline="0">
                <a:latin typeface="Calibri"/>
              </a:rPr>
              <a:t>Foto Dome Eden Project</a:t>
            </a: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36</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endParaRPr/>
          </a:p>
        </p:txBody>
      </p:sp>
      <p:sp>
        <p:nvSpPr>
          <p:cNvPr id="4" name="Tijdelijke aanduiding voor datum 3"/>
          <p:cNvSpPr txBox="1">
            <a:spLocks noGrp="1"/>
          </p:cNvSpPr>
          <p:nvPr>
            <p:ph type="dt" idx="10"/>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5" name="Tijdelijke aanduiding voor voettekst 4"/>
          <p:cNvSpPr txBox="1">
            <a:spLocks noGrp="1"/>
          </p:cNvSpPr>
          <p:nvPr>
            <p:ph type="ftr"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dianummer 5"/>
          <p:cNvSpPr txBox="1">
            <a:spLocks noGrp="1"/>
          </p:cNvSpPr>
          <p:nvPr>
            <p:ph type="sldNum" idx="12"/>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07CB452-83E2-4F56-B0B5-8BB418ED1337}" type="slidenum">
              <a:rPr lang="nl-NL" smtClean="0"/>
              <a:t>38</a:t>
            </a:fld>
            <a:endParaRPr lang="nl-NL"/>
          </a:p>
        </p:txBody>
      </p:sp>
      <p:sp>
        <p:nvSpPr>
          <p:cNvPr id="5" name="Tijdelijke aanduiding voor datum 4"/>
          <p:cNvSpPr>
            <a:spLocks noGrp="1"/>
          </p:cNvSpPr>
          <p:nvPr>
            <p:ph type="dt" idx="11"/>
          </p:nvPr>
        </p:nvSpPr>
        <p:spPr/>
        <p:txBody>
          <a:bodyPr/>
          <a:lstStyle/>
          <a:p>
            <a:r>
              <a:rPr lang="nl-NL" smtClean="0"/>
              <a:t>16 juni 2014</a:t>
            </a:r>
            <a:endParaRPr lang="nl-NL"/>
          </a:p>
        </p:txBody>
      </p:sp>
      <p:sp>
        <p:nvSpPr>
          <p:cNvPr id="6" name="Tijdelijke aanduiding voor voettekst 5"/>
          <p:cNvSpPr>
            <a:spLocks noGrp="1"/>
          </p:cNvSpPr>
          <p:nvPr>
            <p:ph type="ftr" sz="quarter" idx="12"/>
          </p:nvPr>
        </p:nvSpPr>
        <p:spPr/>
        <p:txBody>
          <a:bodyPr/>
          <a:lstStyle/>
          <a:p>
            <a:r>
              <a:rPr lang="nl-NL" smtClean="0"/>
              <a:t>#KVAN14 - Een conceptueel labyrinth</a:t>
            </a:r>
            <a:endParaRPr lang="nl-NL"/>
          </a:p>
        </p:txBody>
      </p:sp>
    </p:spTree>
    <p:extLst>
      <p:ext uri="{BB962C8B-B14F-4D97-AF65-F5344CB8AC3E}">
        <p14:creationId xmlns:p14="http://schemas.microsoft.com/office/powerpoint/2010/main" val="1282976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endParaRPr dirty="0"/>
          </a:p>
          <a:p>
            <a:pPr lvl="0"/>
            <a:r>
              <a:rPr dirty="0" err="1">
                <a:latin typeface="Calibri"/>
              </a:rPr>
              <a:t>Vanuit</a:t>
            </a:r>
            <a:r>
              <a:rPr dirty="0">
                <a:latin typeface="Calibri"/>
              </a:rPr>
              <a:t> </a:t>
            </a:r>
            <a:r>
              <a:rPr dirty="0" err="1">
                <a:latin typeface="Calibri"/>
              </a:rPr>
              <a:t>ons</a:t>
            </a:r>
            <a:r>
              <a:rPr dirty="0">
                <a:latin typeface="Calibri"/>
              </a:rPr>
              <a:t> </a:t>
            </a:r>
            <a:r>
              <a:rPr dirty="0" err="1">
                <a:latin typeface="Calibri"/>
              </a:rPr>
              <a:t>vakgebied</a:t>
            </a:r>
            <a:r>
              <a:rPr dirty="0">
                <a:latin typeface="Calibri"/>
              </a:rPr>
              <a:t> </a:t>
            </a:r>
            <a:r>
              <a:rPr dirty="0" err="1">
                <a:latin typeface="Calibri"/>
              </a:rPr>
              <a:t>beschikken</a:t>
            </a:r>
            <a:r>
              <a:rPr dirty="0">
                <a:latin typeface="Calibri"/>
              </a:rPr>
              <a:t> we </a:t>
            </a:r>
            <a:r>
              <a:rPr dirty="0" err="1">
                <a:latin typeface="Calibri"/>
              </a:rPr>
              <a:t>wat</a:t>
            </a:r>
            <a:r>
              <a:rPr dirty="0">
                <a:latin typeface="Calibri"/>
              </a:rPr>
              <a:t> </a:t>
            </a:r>
            <a:r>
              <a:rPr dirty="0" err="1">
                <a:latin typeface="Calibri"/>
              </a:rPr>
              <a:t>dat</a:t>
            </a:r>
            <a:r>
              <a:rPr dirty="0">
                <a:latin typeface="Calibri"/>
              </a:rPr>
              <a:t> </a:t>
            </a:r>
            <a:r>
              <a:rPr dirty="0" err="1">
                <a:latin typeface="Calibri"/>
              </a:rPr>
              <a:t>betreft</a:t>
            </a:r>
            <a:r>
              <a:rPr dirty="0">
                <a:latin typeface="Calibri"/>
              </a:rPr>
              <a:t> </a:t>
            </a:r>
            <a:r>
              <a:rPr dirty="0" err="1">
                <a:latin typeface="Calibri"/>
              </a:rPr>
              <a:t>wel</a:t>
            </a:r>
            <a:r>
              <a:rPr dirty="0">
                <a:latin typeface="Calibri"/>
              </a:rPr>
              <a:t> over </a:t>
            </a:r>
            <a:r>
              <a:rPr dirty="0" err="1">
                <a:latin typeface="Calibri"/>
              </a:rPr>
              <a:t>een</a:t>
            </a:r>
            <a:r>
              <a:rPr dirty="0">
                <a:latin typeface="Calibri"/>
              </a:rPr>
              <a:t> </a:t>
            </a:r>
            <a:r>
              <a:rPr dirty="0" err="1">
                <a:latin typeface="Calibri"/>
              </a:rPr>
              <a:t>mooie</a:t>
            </a:r>
            <a:r>
              <a:rPr dirty="0">
                <a:latin typeface="Calibri"/>
              </a:rPr>
              <a:t> basis. </a:t>
            </a:r>
            <a:r>
              <a:rPr dirty="0" err="1">
                <a:latin typeface="Calibri"/>
              </a:rPr>
              <a:t>Natuurlijk</a:t>
            </a:r>
            <a:r>
              <a:rPr dirty="0">
                <a:latin typeface="Calibri"/>
              </a:rPr>
              <a:t> De </a:t>
            </a:r>
            <a:r>
              <a:rPr dirty="0" err="1">
                <a:latin typeface="Calibri"/>
              </a:rPr>
              <a:t>Handleiding</a:t>
            </a:r>
            <a:r>
              <a:rPr dirty="0">
                <a:latin typeface="Calibri"/>
              </a:rPr>
              <a:t> </a:t>
            </a:r>
            <a:r>
              <a:rPr dirty="0" err="1">
                <a:latin typeface="Calibri"/>
              </a:rPr>
              <a:t>uit</a:t>
            </a:r>
            <a:r>
              <a:rPr dirty="0">
                <a:latin typeface="Calibri"/>
              </a:rPr>
              <a:t> 1898, die nog steeds </a:t>
            </a:r>
            <a:r>
              <a:rPr dirty="0" err="1">
                <a:latin typeface="Calibri"/>
              </a:rPr>
              <a:t>actuele</a:t>
            </a:r>
            <a:r>
              <a:rPr dirty="0">
                <a:latin typeface="Calibri"/>
              </a:rPr>
              <a:t> </a:t>
            </a:r>
            <a:r>
              <a:rPr dirty="0" err="1">
                <a:latin typeface="Calibri"/>
              </a:rPr>
              <a:t>onderdelen</a:t>
            </a:r>
            <a:r>
              <a:rPr dirty="0">
                <a:latin typeface="Calibri"/>
              </a:rPr>
              <a:t> </a:t>
            </a:r>
            <a:r>
              <a:rPr dirty="0" err="1">
                <a:latin typeface="Calibri"/>
              </a:rPr>
              <a:t>bevat</a:t>
            </a:r>
            <a:r>
              <a:rPr dirty="0">
                <a:latin typeface="Calibri"/>
              </a:rPr>
              <a:t> en </a:t>
            </a:r>
            <a:r>
              <a:rPr dirty="0" err="1">
                <a:latin typeface="Calibri"/>
              </a:rPr>
              <a:t>een</a:t>
            </a:r>
            <a:r>
              <a:rPr dirty="0">
                <a:latin typeface="Calibri"/>
              </a:rPr>
              <a:t> </a:t>
            </a:r>
            <a:r>
              <a:rPr dirty="0" err="1">
                <a:latin typeface="Calibri"/>
              </a:rPr>
              <a:t>prachtig</a:t>
            </a:r>
            <a:r>
              <a:rPr dirty="0">
                <a:latin typeface="Calibri"/>
              </a:rPr>
              <a:t> </a:t>
            </a:r>
            <a:r>
              <a:rPr dirty="0" err="1">
                <a:latin typeface="Calibri"/>
              </a:rPr>
              <a:t>begrippenapparaat</a:t>
            </a:r>
            <a:r>
              <a:rPr dirty="0">
                <a:latin typeface="Calibri"/>
              </a:rPr>
              <a:t> </a:t>
            </a:r>
            <a:r>
              <a:rPr dirty="0" err="1">
                <a:latin typeface="Calibri"/>
              </a:rPr>
              <a:t>uit</a:t>
            </a:r>
            <a:r>
              <a:rPr dirty="0">
                <a:latin typeface="Calibri"/>
              </a:rPr>
              <a:t> 2003. </a:t>
            </a:r>
            <a:r>
              <a:rPr dirty="0" err="1">
                <a:latin typeface="Calibri"/>
              </a:rPr>
              <a:t>Deze</a:t>
            </a:r>
            <a:r>
              <a:rPr dirty="0">
                <a:latin typeface="Calibri"/>
              </a:rPr>
              <a:t> </a:t>
            </a:r>
            <a:r>
              <a:rPr dirty="0" err="1">
                <a:latin typeface="Calibri"/>
              </a:rPr>
              <a:t>zijn</a:t>
            </a:r>
            <a:r>
              <a:rPr dirty="0">
                <a:latin typeface="Calibri"/>
              </a:rPr>
              <a:t> </a:t>
            </a:r>
            <a:r>
              <a:rPr dirty="0" err="1">
                <a:latin typeface="Calibri"/>
              </a:rPr>
              <a:t>tegenwoordig</a:t>
            </a:r>
            <a:r>
              <a:rPr dirty="0">
                <a:latin typeface="Calibri"/>
              </a:rPr>
              <a:t> </a:t>
            </a:r>
            <a:r>
              <a:rPr dirty="0" err="1">
                <a:latin typeface="Calibri"/>
              </a:rPr>
              <a:t>aangevuld</a:t>
            </a:r>
            <a:r>
              <a:rPr dirty="0">
                <a:latin typeface="Calibri"/>
              </a:rPr>
              <a:t> met </a:t>
            </a:r>
            <a:r>
              <a:rPr dirty="0" err="1">
                <a:latin typeface="Calibri"/>
              </a:rPr>
              <a:t>een</a:t>
            </a:r>
            <a:r>
              <a:rPr dirty="0">
                <a:latin typeface="Calibri"/>
              </a:rPr>
              <a:t> </a:t>
            </a:r>
            <a:r>
              <a:rPr dirty="0" err="1">
                <a:latin typeface="Calibri"/>
              </a:rPr>
              <a:t>aantal</a:t>
            </a:r>
            <a:r>
              <a:rPr dirty="0">
                <a:latin typeface="Calibri"/>
              </a:rPr>
              <a:t> </a:t>
            </a:r>
            <a:r>
              <a:rPr dirty="0" err="1">
                <a:latin typeface="Calibri"/>
              </a:rPr>
              <a:t>nuttige</a:t>
            </a:r>
            <a:r>
              <a:rPr dirty="0">
                <a:latin typeface="Calibri"/>
              </a:rPr>
              <a:t> </a:t>
            </a:r>
            <a:r>
              <a:rPr dirty="0" err="1">
                <a:latin typeface="Calibri"/>
              </a:rPr>
              <a:t>standaarden</a:t>
            </a:r>
            <a:r>
              <a:rPr dirty="0">
                <a:latin typeface="Calibri"/>
              </a:rPr>
              <a:t> </a:t>
            </a:r>
            <a:r>
              <a:rPr dirty="0" err="1">
                <a:latin typeface="Calibri"/>
              </a:rPr>
              <a:t>afkomstig</a:t>
            </a:r>
            <a:r>
              <a:rPr dirty="0">
                <a:latin typeface="Calibri"/>
              </a:rPr>
              <a:t> van ICA, de ISO, de NEN en </a:t>
            </a:r>
            <a:r>
              <a:rPr dirty="0" err="1">
                <a:latin typeface="Calibri"/>
              </a:rPr>
              <a:t>zelfs</a:t>
            </a:r>
            <a:r>
              <a:rPr dirty="0">
                <a:latin typeface="Calibri"/>
              </a:rPr>
              <a:t> de </a:t>
            </a:r>
            <a:r>
              <a:rPr dirty="0" err="1">
                <a:latin typeface="Calibri"/>
              </a:rPr>
              <a:t>Europese</a:t>
            </a:r>
            <a:r>
              <a:rPr dirty="0">
                <a:latin typeface="Calibri"/>
              </a:rPr>
              <a:t> </a:t>
            </a:r>
            <a:r>
              <a:rPr dirty="0" err="1">
                <a:latin typeface="Calibri"/>
              </a:rPr>
              <a:t>Unie</a:t>
            </a:r>
            <a:r>
              <a:rPr dirty="0">
                <a:latin typeface="Calibri"/>
              </a:rPr>
              <a:t>. </a:t>
            </a:r>
            <a:r>
              <a:rPr dirty="0" err="1">
                <a:latin typeface="Calibri"/>
              </a:rPr>
              <a:t>Niet</a:t>
            </a:r>
            <a:r>
              <a:rPr dirty="0">
                <a:latin typeface="Calibri"/>
              </a:rPr>
              <a:t> </a:t>
            </a:r>
            <a:r>
              <a:rPr dirty="0" err="1">
                <a:latin typeface="Calibri"/>
              </a:rPr>
              <a:t>vergeten</a:t>
            </a:r>
            <a:r>
              <a:rPr dirty="0">
                <a:latin typeface="Calibri"/>
              </a:rPr>
              <a:t> mag </a:t>
            </a:r>
            <a:r>
              <a:rPr dirty="0" err="1">
                <a:latin typeface="Calibri"/>
              </a:rPr>
              <a:t>worden</a:t>
            </a:r>
            <a:r>
              <a:rPr dirty="0">
                <a:latin typeface="Calibri"/>
              </a:rPr>
              <a:t> </a:t>
            </a:r>
            <a:r>
              <a:rPr dirty="0" err="1">
                <a:latin typeface="Calibri"/>
              </a:rPr>
              <a:t>een</a:t>
            </a:r>
            <a:r>
              <a:rPr dirty="0">
                <a:latin typeface="Calibri"/>
              </a:rPr>
              <a:t> </a:t>
            </a:r>
            <a:r>
              <a:rPr dirty="0" err="1">
                <a:latin typeface="Calibri"/>
              </a:rPr>
              <a:t>internationaal</a:t>
            </a:r>
            <a:r>
              <a:rPr dirty="0">
                <a:latin typeface="Calibri"/>
              </a:rPr>
              <a:t> </a:t>
            </a:r>
            <a:r>
              <a:rPr dirty="0" err="1">
                <a:latin typeface="Calibri"/>
              </a:rPr>
              <a:t>onderzoeksprogramma</a:t>
            </a:r>
            <a:r>
              <a:rPr dirty="0">
                <a:latin typeface="Calibri"/>
              </a:rPr>
              <a:t> </a:t>
            </a:r>
            <a:r>
              <a:rPr dirty="0" err="1">
                <a:latin typeface="Calibri"/>
              </a:rPr>
              <a:t>als</a:t>
            </a:r>
            <a:r>
              <a:rPr dirty="0">
                <a:latin typeface="Calibri"/>
              </a:rPr>
              <a:t> </a:t>
            </a:r>
            <a:r>
              <a:rPr dirty="0" err="1">
                <a:latin typeface="Calibri"/>
              </a:rPr>
              <a:t>InterPares</a:t>
            </a:r>
            <a:r>
              <a:rPr dirty="0">
                <a:latin typeface="Calibri"/>
              </a:rPr>
              <a:t>.</a:t>
            </a:r>
          </a:p>
          <a:p>
            <a:pPr lvl="0"/>
            <a:endParaRPr dirty="0">
              <a:latin typeface="Calibri"/>
            </a:endParaRPr>
          </a:p>
          <a:p>
            <a:pPr lvl="0"/>
            <a:r>
              <a:rPr dirty="0">
                <a:latin typeface="Calibri"/>
              </a:rPr>
              <a:t>De </a:t>
            </a:r>
            <a:r>
              <a:rPr dirty="0" err="1">
                <a:latin typeface="Calibri"/>
              </a:rPr>
              <a:t>bedoeling</a:t>
            </a:r>
            <a:r>
              <a:rPr dirty="0">
                <a:latin typeface="Calibri"/>
              </a:rPr>
              <a:t> is </a:t>
            </a:r>
            <a:r>
              <a:rPr dirty="0" err="1">
                <a:latin typeface="Calibri"/>
              </a:rPr>
              <a:t>dat</a:t>
            </a:r>
            <a:r>
              <a:rPr dirty="0">
                <a:latin typeface="Calibri"/>
              </a:rPr>
              <a:t> </a:t>
            </a:r>
            <a:r>
              <a:rPr dirty="0" err="1">
                <a:latin typeface="Calibri"/>
              </a:rPr>
              <a:t>deze</a:t>
            </a:r>
            <a:r>
              <a:rPr dirty="0">
                <a:latin typeface="Calibri"/>
              </a:rPr>
              <a:t> de professionals </a:t>
            </a:r>
            <a:r>
              <a:rPr dirty="0" err="1">
                <a:latin typeface="Calibri"/>
              </a:rPr>
              <a:t>houvast</a:t>
            </a:r>
            <a:r>
              <a:rPr dirty="0">
                <a:latin typeface="Calibri"/>
              </a:rPr>
              <a:t> </a:t>
            </a:r>
            <a:r>
              <a:rPr dirty="0" err="1">
                <a:latin typeface="Calibri"/>
              </a:rPr>
              <a:t>geven</a:t>
            </a:r>
            <a:r>
              <a:rPr dirty="0">
                <a:latin typeface="Calibri"/>
              </a:rPr>
              <a:t> in het </a:t>
            </a:r>
            <a:r>
              <a:rPr dirty="0" err="1">
                <a:latin typeface="Calibri"/>
              </a:rPr>
              <a:t>doolhof</a:t>
            </a:r>
            <a:r>
              <a:rPr dirty="0">
                <a:latin typeface="Calibri"/>
              </a:rPr>
              <a:t> of labyrinth van </a:t>
            </a:r>
            <a:r>
              <a:rPr dirty="0" err="1">
                <a:latin typeface="Calibri"/>
              </a:rPr>
              <a:t>informatie</a:t>
            </a:r>
            <a:r>
              <a:rPr dirty="0">
                <a:latin typeface="Calibri"/>
              </a:rPr>
              <a:t> en </a:t>
            </a:r>
            <a:r>
              <a:rPr dirty="0" err="1">
                <a:latin typeface="Calibri"/>
              </a:rPr>
              <a:t>informatievoorziening</a:t>
            </a:r>
            <a:r>
              <a:rPr dirty="0">
                <a:latin typeface="Calibri"/>
              </a:rPr>
              <a:t>. Maar </a:t>
            </a:r>
            <a:r>
              <a:rPr dirty="0" err="1">
                <a:latin typeface="Calibri"/>
              </a:rPr>
              <a:t>klopt</a:t>
            </a:r>
            <a:r>
              <a:rPr dirty="0">
                <a:latin typeface="Calibri"/>
              </a:rPr>
              <a:t> </a:t>
            </a:r>
            <a:r>
              <a:rPr dirty="0" err="1">
                <a:latin typeface="Calibri"/>
              </a:rPr>
              <a:t>dat</a:t>
            </a:r>
            <a:r>
              <a:rPr dirty="0">
                <a:latin typeface="Calibri"/>
              </a:rPr>
              <a:t> </a:t>
            </a:r>
            <a:r>
              <a:rPr dirty="0" err="1">
                <a:latin typeface="Calibri"/>
              </a:rPr>
              <a:t>wel</a:t>
            </a:r>
            <a:r>
              <a:rPr dirty="0">
                <a:latin typeface="Calibri"/>
              </a:rPr>
              <a:t>, </a:t>
            </a:r>
            <a:r>
              <a:rPr dirty="0" err="1">
                <a:latin typeface="Calibri"/>
              </a:rPr>
              <a:t>missen</a:t>
            </a:r>
            <a:r>
              <a:rPr dirty="0">
                <a:latin typeface="Calibri"/>
              </a:rPr>
              <a:t> we </a:t>
            </a:r>
            <a:r>
              <a:rPr dirty="0" err="1">
                <a:latin typeface="Calibri"/>
              </a:rPr>
              <a:t>niet</a:t>
            </a:r>
            <a:r>
              <a:rPr dirty="0">
                <a:latin typeface="Calibri"/>
              </a:rPr>
              <a:t> </a:t>
            </a:r>
            <a:r>
              <a:rPr dirty="0" err="1">
                <a:latin typeface="Calibri"/>
              </a:rPr>
              <a:t>iets</a:t>
            </a:r>
            <a:r>
              <a:rPr dirty="0">
                <a:latin typeface="Calibri"/>
              </a:rPr>
              <a:t>? </a:t>
            </a:r>
            <a:r>
              <a:rPr dirty="0" err="1">
                <a:latin typeface="Calibri"/>
              </a:rPr>
              <a:t>Als</a:t>
            </a:r>
            <a:r>
              <a:rPr dirty="0">
                <a:latin typeface="Calibri"/>
              </a:rPr>
              <a:t> </a:t>
            </a:r>
            <a:r>
              <a:rPr dirty="0" err="1">
                <a:latin typeface="Calibri"/>
              </a:rPr>
              <a:t>er</a:t>
            </a:r>
            <a:r>
              <a:rPr dirty="0">
                <a:latin typeface="Calibri"/>
              </a:rPr>
              <a:t> </a:t>
            </a:r>
            <a:r>
              <a:rPr dirty="0" err="1">
                <a:latin typeface="Calibri"/>
              </a:rPr>
              <a:t>dan</a:t>
            </a:r>
            <a:r>
              <a:rPr dirty="0">
                <a:latin typeface="Calibri"/>
              </a:rPr>
              <a:t> al </a:t>
            </a:r>
            <a:r>
              <a:rPr dirty="0" err="1">
                <a:latin typeface="Calibri"/>
              </a:rPr>
              <a:t>houvast</a:t>
            </a:r>
            <a:r>
              <a:rPr dirty="0">
                <a:latin typeface="Calibri"/>
              </a:rPr>
              <a:t> </a:t>
            </a:r>
            <a:r>
              <a:rPr dirty="0" err="1">
                <a:latin typeface="Calibri"/>
              </a:rPr>
              <a:t>zou</a:t>
            </a:r>
            <a:r>
              <a:rPr dirty="0">
                <a:latin typeface="Calibri"/>
              </a:rPr>
              <a:t> </a:t>
            </a:r>
            <a:r>
              <a:rPr dirty="0" err="1">
                <a:latin typeface="Calibri"/>
              </a:rPr>
              <a:t>zijn</a:t>
            </a:r>
            <a:r>
              <a:rPr dirty="0">
                <a:latin typeface="Calibri"/>
              </a:rPr>
              <a:t> </a:t>
            </a:r>
            <a:r>
              <a:rPr dirty="0" err="1">
                <a:latin typeface="Calibri"/>
              </a:rPr>
              <a:t>waarom</a:t>
            </a:r>
            <a:r>
              <a:rPr dirty="0">
                <a:latin typeface="Calibri"/>
              </a:rPr>
              <a:t> </a:t>
            </a:r>
            <a:r>
              <a:rPr dirty="0" err="1">
                <a:latin typeface="Calibri"/>
              </a:rPr>
              <a:t>worden</a:t>
            </a:r>
            <a:r>
              <a:rPr dirty="0">
                <a:latin typeface="Calibri"/>
              </a:rPr>
              <a:t> </a:t>
            </a:r>
            <a:r>
              <a:rPr dirty="0" err="1">
                <a:latin typeface="Calibri"/>
              </a:rPr>
              <a:t>er</a:t>
            </a:r>
            <a:r>
              <a:rPr dirty="0">
                <a:latin typeface="Calibri"/>
              </a:rPr>
              <a:t> </a:t>
            </a:r>
            <a:r>
              <a:rPr dirty="0" err="1">
                <a:latin typeface="Calibri"/>
              </a:rPr>
              <a:t>dan</a:t>
            </a:r>
            <a:r>
              <a:rPr dirty="0">
                <a:latin typeface="Calibri"/>
              </a:rPr>
              <a:t> nog steeds </a:t>
            </a:r>
            <a:r>
              <a:rPr dirty="0" err="1">
                <a:latin typeface="Calibri"/>
              </a:rPr>
              <a:t>zoveel</a:t>
            </a:r>
            <a:r>
              <a:rPr dirty="0">
                <a:latin typeface="Calibri"/>
              </a:rPr>
              <a:t> </a:t>
            </a:r>
            <a:r>
              <a:rPr dirty="0" err="1">
                <a:latin typeface="Calibri"/>
              </a:rPr>
              <a:t>vragen</a:t>
            </a:r>
            <a:r>
              <a:rPr dirty="0">
                <a:latin typeface="Calibri"/>
              </a:rPr>
              <a:t> </a:t>
            </a:r>
            <a:r>
              <a:rPr dirty="0" err="1">
                <a:latin typeface="Calibri"/>
              </a:rPr>
              <a:t>gesteld</a:t>
            </a:r>
            <a:r>
              <a:rPr dirty="0">
                <a:latin typeface="Calibri"/>
              </a:rPr>
              <a:t>, </a:t>
            </a:r>
            <a:r>
              <a:rPr dirty="0" err="1">
                <a:latin typeface="Calibri"/>
              </a:rPr>
              <a:t>waarom</a:t>
            </a:r>
            <a:r>
              <a:rPr dirty="0">
                <a:latin typeface="Calibri"/>
              </a:rPr>
              <a:t> is </a:t>
            </a:r>
            <a:r>
              <a:rPr dirty="0" err="1">
                <a:latin typeface="Calibri"/>
              </a:rPr>
              <a:t>er</a:t>
            </a:r>
            <a:r>
              <a:rPr dirty="0">
                <a:latin typeface="Calibri"/>
              </a:rPr>
              <a:t> </a:t>
            </a:r>
            <a:r>
              <a:rPr dirty="0" err="1">
                <a:latin typeface="Calibri"/>
              </a:rPr>
              <a:t>dan</a:t>
            </a:r>
            <a:r>
              <a:rPr dirty="0">
                <a:latin typeface="Calibri"/>
              </a:rPr>
              <a:t> </a:t>
            </a:r>
            <a:r>
              <a:rPr dirty="0" err="1">
                <a:latin typeface="Calibri"/>
              </a:rPr>
              <a:t>zoveel</a:t>
            </a:r>
            <a:r>
              <a:rPr dirty="0">
                <a:latin typeface="Calibri"/>
              </a:rPr>
              <a:t> </a:t>
            </a:r>
            <a:r>
              <a:rPr dirty="0" err="1">
                <a:latin typeface="Calibri"/>
              </a:rPr>
              <a:t>niet</a:t>
            </a:r>
            <a:r>
              <a:rPr dirty="0">
                <a:latin typeface="Calibri"/>
              </a:rPr>
              <a:t> </a:t>
            </a:r>
            <a:r>
              <a:rPr dirty="0" err="1">
                <a:latin typeface="Calibri"/>
              </a:rPr>
              <a:t>echt</a:t>
            </a:r>
            <a:r>
              <a:rPr dirty="0">
                <a:latin typeface="Calibri"/>
              </a:rPr>
              <a:t> </a:t>
            </a:r>
            <a:r>
              <a:rPr dirty="0" err="1">
                <a:latin typeface="Calibri"/>
              </a:rPr>
              <a:t>duidelijk</a:t>
            </a:r>
            <a:r>
              <a:rPr dirty="0">
                <a:latin typeface="Calibri"/>
              </a:rPr>
              <a:t>.</a:t>
            </a:r>
          </a:p>
          <a:p>
            <a:pPr lvl="0"/>
            <a:r>
              <a:rPr dirty="0">
                <a:latin typeface="Calibri"/>
              </a:rPr>
              <a:t>De </a:t>
            </a:r>
            <a:r>
              <a:rPr dirty="0" err="1">
                <a:latin typeface="Calibri"/>
              </a:rPr>
              <a:t>afgelopen</a:t>
            </a:r>
            <a:r>
              <a:rPr dirty="0">
                <a:latin typeface="Calibri"/>
              </a:rPr>
              <a:t> </a:t>
            </a:r>
            <a:r>
              <a:rPr dirty="0" err="1">
                <a:latin typeface="Calibri"/>
              </a:rPr>
              <a:t>jaren</a:t>
            </a:r>
            <a:r>
              <a:rPr dirty="0">
                <a:latin typeface="Calibri"/>
              </a:rPr>
              <a:t> </a:t>
            </a:r>
            <a:r>
              <a:rPr dirty="0" err="1">
                <a:latin typeface="Calibri"/>
              </a:rPr>
              <a:t>heb</a:t>
            </a:r>
            <a:r>
              <a:rPr dirty="0">
                <a:latin typeface="Calibri"/>
              </a:rPr>
              <a:t> </a:t>
            </a:r>
            <a:r>
              <a:rPr dirty="0" err="1">
                <a:latin typeface="Calibri"/>
              </a:rPr>
              <a:t>ik</a:t>
            </a:r>
            <a:r>
              <a:rPr dirty="0">
                <a:latin typeface="Calibri"/>
              </a:rPr>
              <a:t> </a:t>
            </a:r>
            <a:r>
              <a:rPr dirty="0" err="1">
                <a:latin typeface="Calibri"/>
              </a:rPr>
              <a:t>naar</a:t>
            </a:r>
            <a:r>
              <a:rPr dirty="0">
                <a:latin typeface="Calibri"/>
              </a:rPr>
              <a:t> </a:t>
            </a:r>
            <a:r>
              <a:rPr dirty="0" err="1">
                <a:latin typeface="Calibri"/>
              </a:rPr>
              <a:t>aanleiding</a:t>
            </a:r>
            <a:r>
              <a:rPr dirty="0">
                <a:latin typeface="Calibri"/>
              </a:rPr>
              <a:t> van </a:t>
            </a:r>
            <a:r>
              <a:rPr dirty="0" err="1">
                <a:latin typeface="Calibri"/>
              </a:rPr>
              <a:t>mijn</a:t>
            </a:r>
            <a:r>
              <a:rPr dirty="0">
                <a:latin typeface="Calibri"/>
              </a:rPr>
              <a:t> </a:t>
            </a:r>
            <a:r>
              <a:rPr dirty="0" err="1">
                <a:latin typeface="Calibri"/>
              </a:rPr>
              <a:t>werk</a:t>
            </a:r>
            <a:r>
              <a:rPr dirty="0">
                <a:latin typeface="Calibri"/>
              </a:rPr>
              <a:t> </a:t>
            </a:r>
            <a:r>
              <a:rPr dirty="0" err="1">
                <a:latin typeface="Calibri"/>
              </a:rPr>
              <a:t>bij</a:t>
            </a:r>
            <a:r>
              <a:rPr dirty="0">
                <a:latin typeface="Calibri"/>
              </a:rPr>
              <a:t> de </a:t>
            </a:r>
            <a:r>
              <a:rPr dirty="0" err="1">
                <a:latin typeface="Calibri"/>
              </a:rPr>
              <a:t>gemeente</a:t>
            </a:r>
            <a:r>
              <a:rPr dirty="0">
                <a:latin typeface="Calibri"/>
              </a:rPr>
              <a:t> Leeuwarden en </a:t>
            </a:r>
            <a:r>
              <a:rPr dirty="0" err="1">
                <a:latin typeface="Calibri"/>
              </a:rPr>
              <a:t>daarvoor</a:t>
            </a:r>
            <a:r>
              <a:rPr dirty="0">
                <a:latin typeface="Calibri"/>
              </a:rPr>
              <a:t> in Groningen, </a:t>
            </a:r>
            <a:r>
              <a:rPr dirty="0" err="1">
                <a:latin typeface="Calibri"/>
              </a:rPr>
              <a:t>vanuit</a:t>
            </a:r>
            <a:r>
              <a:rPr dirty="0">
                <a:latin typeface="Calibri"/>
              </a:rPr>
              <a:t> de </a:t>
            </a:r>
            <a:r>
              <a:rPr dirty="0" err="1">
                <a:latin typeface="Calibri"/>
              </a:rPr>
              <a:t>praktijk</a:t>
            </a:r>
            <a:r>
              <a:rPr dirty="0">
                <a:latin typeface="Calibri"/>
              </a:rPr>
              <a:t> </a:t>
            </a:r>
            <a:r>
              <a:rPr dirty="0" err="1">
                <a:latin typeface="Calibri"/>
              </a:rPr>
              <a:t>veel</a:t>
            </a:r>
            <a:r>
              <a:rPr dirty="0">
                <a:latin typeface="Calibri"/>
              </a:rPr>
              <a:t> </a:t>
            </a:r>
            <a:r>
              <a:rPr dirty="0" err="1">
                <a:latin typeface="Calibri"/>
              </a:rPr>
              <a:t>kunnen</a:t>
            </a:r>
            <a:r>
              <a:rPr dirty="0">
                <a:latin typeface="Calibri"/>
              </a:rPr>
              <a:t> </a:t>
            </a:r>
            <a:r>
              <a:rPr dirty="0" err="1">
                <a:latin typeface="Calibri"/>
              </a:rPr>
              <a:t>nadenken</a:t>
            </a:r>
            <a:r>
              <a:rPr dirty="0">
                <a:latin typeface="Calibri"/>
              </a:rPr>
              <a:t> over de </a:t>
            </a:r>
            <a:r>
              <a:rPr dirty="0" err="1">
                <a:latin typeface="Calibri"/>
              </a:rPr>
              <a:t>vraag</a:t>
            </a:r>
            <a:r>
              <a:rPr dirty="0">
                <a:latin typeface="Calibri"/>
              </a:rPr>
              <a:t> of </a:t>
            </a:r>
            <a:r>
              <a:rPr dirty="0" err="1">
                <a:latin typeface="Calibri"/>
              </a:rPr>
              <a:t>er</a:t>
            </a:r>
            <a:r>
              <a:rPr dirty="0">
                <a:latin typeface="Calibri"/>
              </a:rPr>
              <a:t> </a:t>
            </a:r>
            <a:r>
              <a:rPr dirty="0" err="1">
                <a:latin typeface="Calibri"/>
              </a:rPr>
              <a:t>überhaupt</a:t>
            </a:r>
            <a:r>
              <a:rPr dirty="0">
                <a:latin typeface="Calibri"/>
              </a:rPr>
              <a:t> </a:t>
            </a:r>
            <a:r>
              <a:rPr dirty="0" err="1">
                <a:latin typeface="Calibri"/>
              </a:rPr>
              <a:t>een</a:t>
            </a:r>
            <a:r>
              <a:rPr dirty="0">
                <a:latin typeface="Calibri"/>
              </a:rPr>
              <a:t> </a:t>
            </a:r>
            <a:r>
              <a:rPr dirty="0" err="1">
                <a:latin typeface="Calibri"/>
              </a:rPr>
              <a:t>houvast</a:t>
            </a:r>
            <a:r>
              <a:rPr dirty="0">
                <a:latin typeface="Calibri"/>
              </a:rPr>
              <a:t> </a:t>
            </a:r>
            <a:r>
              <a:rPr dirty="0" err="1">
                <a:latin typeface="Calibri"/>
              </a:rPr>
              <a:t>te</a:t>
            </a:r>
            <a:r>
              <a:rPr dirty="0">
                <a:latin typeface="Calibri"/>
              </a:rPr>
              <a:t> </a:t>
            </a:r>
            <a:r>
              <a:rPr dirty="0" err="1">
                <a:latin typeface="Calibri"/>
              </a:rPr>
              <a:t>verzinnen</a:t>
            </a:r>
            <a:r>
              <a:rPr dirty="0">
                <a:latin typeface="Calibri"/>
              </a:rPr>
              <a:t> is in de </a:t>
            </a:r>
            <a:r>
              <a:rPr dirty="0" err="1">
                <a:latin typeface="Calibri"/>
              </a:rPr>
              <a:t>wondere</a:t>
            </a:r>
            <a:r>
              <a:rPr dirty="0">
                <a:latin typeface="Calibri"/>
              </a:rPr>
              <a:t> </a:t>
            </a:r>
            <a:r>
              <a:rPr dirty="0" err="1">
                <a:latin typeface="Calibri"/>
              </a:rPr>
              <a:t>wereld</a:t>
            </a:r>
            <a:r>
              <a:rPr dirty="0">
                <a:latin typeface="Calibri"/>
              </a:rPr>
              <a:t> van </a:t>
            </a:r>
            <a:r>
              <a:rPr dirty="0" err="1">
                <a:latin typeface="Calibri"/>
              </a:rPr>
              <a:t>informatie</a:t>
            </a:r>
            <a:r>
              <a:rPr dirty="0">
                <a:latin typeface="Calibri"/>
              </a:rPr>
              <a:t>(</a:t>
            </a:r>
            <a:r>
              <a:rPr dirty="0" err="1">
                <a:latin typeface="Calibri"/>
              </a:rPr>
              <a:t>voorziening</a:t>
            </a:r>
            <a:r>
              <a:rPr dirty="0">
                <a:latin typeface="Calibri"/>
              </a:rPr>
              <a:t>).</a:t>
            </a:r>
          </a:p>
          <a:p>
            <a:pPr lvl="0"/>
            <a:endParaRPr dirty="0">
              <a:latin typeface="Calibri"/>
            </a:endParaRPr>
          </a:p>
          <a:p>
            <a:pPr lvl="0"/>
            <a:endParaRPr dirty="0">
              <a:latin typeface="Calibri"/>
            </a:endParaRPr>
          </a:p>
          <a:p>
            <a:pPr lvl="0"/>
            <a:endParaRPr dirty="0">
              <a:latin typeface="Calibri"/>
            </a:endParaRP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4</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idx="2"/>
          </p:nvPr>
        </p:nvSpPr>
        <p:spPr>
          <a:xfrm>
            <a:off x="917575" y="746125"/>
            <a:ext cx="4972050" cy="3729038"/>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679450" y="4722812"/>
            <a:ext cx="5443537" cy="4473575"/>
          </a:xfrm>
          <a:prstGeom prst="rect">
            <a:avLst/>
          </a:prstGeom>
          <a:noFill/>
          <a:ln>
            <a:noFill/>
          </a:ln>
        </p:spPr>
        <p:txBody>
          <a:bodyPr wrap="square" anchor="t"/>
          <a:lstStyle/>
          <a:p>
            <a:pPr lvl="0"/>
            <a:r>
              <a:rPr dirty="0">
                <a:latin typeface="Calibri"/>
              </a:rPr>
              <a:t>Het is </a:t>
            </a:r>
            <a:r>
              <a:rPr dirty="0" err="1">
                <a:latin typeface="Calibri"/>
              </a:rPr>
              <a:t>een</a:t>
            </a:r>
            <a:r>
              <a:rPr dirty="0">
                <a:latin typeface="Calibri"/>
              </a:rPr>
              <a:t> open </a:t>
            </a:r>
            <a:r>
              <a:rPr dirty="0" err="1">
                <a:latin typeface="Calibri"/>
              </a:rPr>
              <a:t>deur</a:t>
            </a:r>
            <a:r>
              <a:rPr dirty="0">
                <a:latin typeface="Calibri"/>
              </a:rPr>
              <a:t>, maar we </a:t>
            </a:r>
            <a:r>
              <a:rPr dirty="0" err="1">
                <a:latin typeface="Calibri"/>
              </a:rPr>
              <a:t>hebben</a:t>
            </a:r>
            <a:r>
              <a:rPr dirty="0">
                <a:latin typeface="Calibri"/>
              </a:rPr>
              <a:t> </a:t>
            </a:r>
            <a:r>
              <a:rPr dirty="0" err="1">
                <a:latin typeface="Calibri"/>
              </a:rPr>
              <a:t>tegenwoordig</a:t>
            </a:r>
            <a:r>
              <a:rPr dirty="0">
                <a:latin typeface="Calibri"/>
              </a:rPr>
              <a:t> </a:t>
            </a:r>
            <a:r>
              <a:rPr dirty="0" err="1">
                <a:latin typeface="Calibri"/>
              </a:rPr>
              <a:t>echt</a:t>
            </a:r>
            <a:r>
              <a:rPr dirty="0">
                <a:latin typeface="Calibri"/>
              </a:rPr>
              <a:t> met </a:t>
            </a:r>
            <a:r>
              <a:rPr dirty="0" err="1">
                <a:latin typeface="Calibri"/>
              </a:rPr>
              <a:t>veel</a:t>
            </a:r>
            <a:r>
              <a:rPr dirty="0">
                <a:latin typeface="Calibri"/>
              </a:rPr>
              <a:t> </a:t>
            </a:r>
            <a:r>
              <a:rPr dirty="0" err="1">
                <a:latin typeface="Calibri"/>
              </a:rPr>
              <a:t>informatie</a:t>
            </a:r>
            <a:r>
              <a:rPr dirty="0">
                <a:latin typeface="Calibri"/>
              </a:rPr>
              <a:t> </a:t>
            </a:r>
            <a:r>
              <a:rPr dirty="0" err="1">
                <a:latin typeface="Calibri"/>
              </a:rPr>
              <a:t>te</a:t>
            </a:r>
            <a:r>
              <a:rPr dirty="0">
                <a:latin typeface="Calibri"/>
              </a:rPr>
              <a:t> </a:t>
            </a:r>
            <a:r>
              <a:rPr dirty="0" err="1">
                <a:latin typeface="Calibri"/>
              </a:rPr>
              <a:t>maken</a:t>
            </a:r>
            <a:r>
              <a:rPr dirty="0">
                <a:latin typeface="Calibri"/>
              </a:rPr>
              <a:t>. </a:t>
            </a:r>
            <a:r>
              <a:rPr dirty="0" err="1">
                <a:latin typeface="Calibri"/>
              </a:rPr>
              <a:t>Digitalisering</a:t>
            </a:r>
            <a:r>
              <a:rPr dirty="0">
                <a:latin typeface="Calibri"/>
              </a:rPr>
              <a:t> </a:t>
            </a:r>
            <a:r>
              <a:rPr dirty="0" err="1">
                <a:latin typeface="Calibri"/>
              </a:rPr>
              <a:t>gaat</a:t>
            </a:r>
            <a:r>
              <a:rPr dirty="0">
                <a:latin typeface="Calibri"/>
              </a:rPr>
              <a:t> door, </a:t>
            </a:r>
            <a:r>
              <a:rPr dirty="0" err="1">
                <a:latin typeface="Calibri"/>
              </a:rPr>
              <a:t>informatie</a:t>
            </a:r>
            <a:r>
              <a:rPr dirty="0">
                <a:latin typeface="Calibri"/>
              </a:rPr>
              <a:t> is </a:t>
            </a:r>
            <a:r>
              <a:rPr dirty="0" err="1">
                <a:latin typeface="Calibri"/>
              </a:rPr>
              <a:t>overal</a:t>
            </a:r>
            <a:r>
              <a:rPr dirty="0">
                <a:latin typeface="Calibri"/>
              </a:rPr>
              <a:t> </a:t>
            </a:r>
            <a:r>
              <a:rPr dirty="0" err="1">
                <a:latin typeface="Calibri"/>
              </a:rPr>
              <a:t>beschikbaar</a:t>
            </a:r>
            <a:r>
              <a:rPr dirty="0">
                <a:latin typeface="Calibri"/>
              </a:rPr>
              <a:t> </a:t>
            </a:r>
            <a:r>
              <a:rPr dirty="0" err="1">
                <a:latin typeface="Calibri"/>
              </a:rPr>
              <a:t>tegenwoordig</a:t>
            </a:r>
            <a:r>
              <a:rPr dirty="0">
                <a:latin typeface="Calibri"/>
              </a:rPr>
              <a:t> </a:t>
            </a:r>
            <a:r>
              <a:rPr dirty="0" err="1">
                <a:latin typeface="Calibri"/>
              </a:rPr>
              <a:t>zelfs</a:t>
            </a:r>
            <a:r>
              <a:rPr dirty="0">
                <a:latin typeface="Calibri"/>
              </a:rPr>
              <a:t> in </a:t>
            </a:r>
            <a:r>
              <a:rPr dirty="0" err="1">
                <a:latin typeface="Calibri"/>
              </a:rPr>
              <a:t>brillen</a:t>
            </a:r>
            <a:r>
              <a:rPr dirty="0">
                <a:latin typeface="Calibri"/>
              </a:rPr>
              <a:t> en </a:t>
            </a:r>
            <a:r>
              <a:rPr dirty="0" err="1">
                <a:latin typeface="Calibri"/>
              </a:rPr>
              <a:t>contactlenzen</a:t>
            </a:r>
            <a:r>
              <a:rPr dirty="0">
                <a:latin typeface="Calibri"/>
              </a:rPr>
              <a:t>. Het </a:t>
            </a:r>
            <a:r>
              <a:rPr dirty="0" err="1">
                <a:latin typeface="Calibri"/>
              </a:rPr>
              <a:t>digitale</a:t>
            </a:r>
            <a:r>
              <a:rPr dirty="0">
                <a:latin typeface="Calibri"/>
              </a:rPr>
              <a:t> </a:t>
            </a:r>
            <a:r>
              <a:rPr dirty="0" err="1">
                <a:latin typeface="Calibri"/>
              </a:rPr>
              <a:t>grijpt</a:t>
            </a:r>
            <a:r>
              <a:rPr dirty="0">
                <a:latin typeface="Calibri"/>
              </a:rPr>
              <a:t> steeds </a:t>
            </a:r>
            <a:r>
              <a:rPr dirty="0" err="1">
                <a:latin typeface="Calibri"/>
              </a:rPr>
              <a:t>dieper</a:t>
            </a:r>
            <a:r>
              <a:rPr dirty="0">
                <a:latin typeface="Calibri"/>
              </a:rPr>
              <a:t> in en </a:t>
            </a:r>
            <a:r>
              <a:rPr dirty="0" err="1">
                <a:latin typeface="Calibri"/>
              </a:rPr>
              <a:t>wordt</a:t>
            </a:r>
            <a:r>
              <a:rPr dirty="0">
                <a:latin typeface="Calibri"/>
              </a:rPr>
              <a:t> steeds </a:t>
            </a:r>
            <a:r>
              <a:rPr dirty="0" err="1">
                <a:latin typeface="Calibri"/>
              </a:rPr>
              <a:t>normaler</a:t>
            </a:r>
            <a:r>
              <a:rPr dirty="0">
                <a:latin typeface="Calibri"/>
              </a:rPr>
              <a:t> in </a:t>
            </a:r>
            <a:r>
              <a:rPr dirty="0" err="1">
                <a:latin typeface="Calibri"/>
              </a:rPr>
              <a:t>ons</a:t>
            </a:r>
            <a:r>
              <a:rPr dirty="0">
                <a:latin typeface="Calibri"/>
              </a:rPr>
              <a:t> </a:t>
            </a:r>
            <a:r>
              <a:rPr dirty="0" err="1">
                <a:latin typeface="Calibri"/>
              </a:rPr>
              <a:t>dagelijkse</a:t>
            </a:r>
            <a:r>
              <a:rPr dirty="0">
                <a:latin typeface="Calibri"/>
              </a:rPr>
              <a:t> </a:t>
            </a:r>
            <a:r>
              <a:rPr dirty="0" err="1">
                <a:latin typeface="Calibri"/>
              </a:rPr>
              <a:t>leven</a:t>
            </a:r>
            <a:r>
              <a:rPr dirty="0">
                <a:latin typeface="Calibri"/>
              </a:rPr>
              <a:t> </a:t>
            </a:r>
            <a:r>
              <a:rPr dirty="0" err="1">
                <a:latin typeface="Calibri"/>
              </a:rPr>
              <a:t>terwijl</a:t>
            </a:r>
            <a:r>
              <a:rPr dirty="0">
                <a:latin typeface="Calibri"/>
              </a:rPr>
              <a:t> het </a:t>
            </a:r>
            <a:r>
              <a:rPr dirty="0" err="1">
                <a:latin typeface="Calibri"/>
              </a:rPr>
              <a:t>gebruik</a:t>
            </a:r>
            <a:r>
              <a:rPr dirty="0">
                <a:latin typeface="Calibri"/>
              </a:rPr>
              <a:t> van </a:t>
            </a:r>
            <a:r>
              <a:rPr dirty="0" err="1">
                <a:latin typeface="Calibri"/>
              </a:rPr>
              <a:t>papier</a:t>
            </a:r>
            <a:r>
              <a:rPr dirty="0">
                <a:latin typeface="Calibri"/>
              </a:rPr>
              <a:t> op de </a:t>
            </a:r>
            <a:r>
              <a:rPr dirty="0" err="1">
                <a:latin typeface="Calibri"/>
              </a:rPr>
              <a:t>achtergrond</a:t>
            </a:r>
            <a:r>
              <a:rPr dirty="0">
                <a:latin typeface="Calibri"/>
              </a:rPr>
              <a:t> </a:t>
            </a:r>
            <a:r>
              <a:rPr dirty="0" err="1">
                <a:latin typeface="Calibri"/>
              </a:rPr>
              <a:t>begint</a:t>
            </a:r>
            <a:r>
              <a:rPr dirty="0">
                <a:latin typeface="Calibri"/>
              </a:rPr>
              <a:t> </a:t>
            </a:r>
            <a:r>
              <a:rPr dirty="0" err="1">
                <a:latin typeface="Calibri"/>
              </a:rPr>
              <a:t>te</a:t>
            </a:r>
            <a:r>
              <a:rPr dirty="0">
                <a:latin typeface="Calibri"/>
              </a:rPr>
              <a:t> </a:t>
            </a:r>
            <a:r>
              <a:rPr dirty="0" err="1">
                <a:latin typeface="Calibri"/>
              </a:rPr>
              <a:t>raken</a:t>
            </a:r>
            <a:r>
              <a:rPr dirty="0">
                <a:latin typeface="Calibri"/>
              </a:rPr>
              <a:t>. </a:t>
            </a:r>
          </a:p>
          <a:p>
            <a:pPr lvl="0"/>
            <a:endParaRPr dirty="0">
              <a:latin typeface="Calibri"/>
            </a:endParaRPr>
          </a:p>
          <a:p>
            <a:pPr lvl="0"/>
            <a:r>
              <a:rPr dirty="0" err="1">
                <a:latin typeface="Calibri"/>
              </a:rPr>
              <a:t>Wat</a:t>
            </a:r>
            <a:r>
              <a:rPr dirty="0">
                <a:latin typeface="Calibri"/>
              </a:rPr>
              <a:t> </a:t>
            </a:r>
            <a:r>
              <a:rPr dirty="0" err="1">
                <a:latin typeface="Calibri"/>
              </a:rPr>
              <a:t>mij</a:t>
            </a:r>
            <a:r>
              <a:rPr dirty="0">
                <a:latin typeface="Calibri"/>
              </a:rPr>
              <a:t> de </a:t>
            </a:r>
            <a:r>
              <a:rPr dirty="0" err="1">
                <a:latin typeface="Calibri"/>
              </a:rPr>
              <a:t>afgelopen</a:t>
            </a:r>
            <a:r>
              <a:rPr dirty="0">
                <a:latin typeface="Calibri"/>
              </a:rPr>
              <a:t> </a:t>
            </a:r>
            <a:r>
              <a:rPr dirty="0" err="1">
                <a:latin typeface="Calibri"/>
              </a:rPr>
              <a:t>jaren</a:t>
            </a:r>
            <a:r>
              <a:rPr dirty="0">
                <a:latin typeface="Calibri"/>
              </a:rPr>
              <a:t> is </a:t>
            </a:r>
            <a:r>
              <a:rPr dirty="0" err="1">
                <a:latin typeface="Calibri"/>
              </a:rPr>
              <a:t>opgevallen</a:t>
            </a:r>
            <a:r>
              <a:rPr dirty="0">
                <a:latin typeface="Calibri"/>
              </a:rPr>
              <a:t> is </a:t>
            </a:r>
            <a:r>
              <a:rPr dirty="0" err="1">
                <a:latin typeface="Calibri"/>
              </a:rPr>
              <a:t>dat</a:t>
            </a:r>
            <a:r>
              <a:rPr dirty="0">
                <a:latin typeface="Calibri"/>
              </a:rPr>
              <a:t> </a:t>
            </a:r>
            <a:r>
              <a:rPr dirty="0" err="1">
                <a:latin typeface="Calibri"/>
              </a:rPr>
              <a:t>er</a:t>
            </a:r>
            <a:r>
              <a:rPr dirty="0">
                <a:latin typeface="Calibri"/>
              </a:rPr>
              <a:t> </a:t>
            </a:r>
            <a:r>
              <a:rPr dirty="0" err="1">
                <a:latin typeface="Calibri"/>
              </a:rPr>
              <a:t>wel</a:t>
            </a:r>
            <a:r>
              <a:rPr dirty="0">
                <a:latin typeface="Calibri"/>
              </a:rPr>
              <a:t> hard </a:t>
            </a:r>
            <a:r>
              <a:rPr dirty="0" err="1">
                <a:latin typeface="Calibri"/>
              </a:rPr>
              <a:t>nagedacht</a:t>
            </a:r>
            <a:r>
              <a:rPr dirty="0">
                <a:latin typeface="Calibri"/>
              </a:rPr>
              <a:t> en </a:t>
            </a:r>
            <a:r>
              <a:rPr dirty="0" err="1">
                <a:latin typeface="Calibri"/>
              </a:rPr>
              <a:t>gewerkt</a:t>
            </a:r>
            <a:r>
              <a:rPr dirty="0">
                <a:latin typeface="Calibri"/>
              </a:rPr>
              <a:t> </a:t>
            </a:r>
            <a:r>
              <a:rPr dirty="0" err="1">
                <a:latin typeface="Calibri"/>
              </a:rPr>
              <a:t>wordt</a:t>
            </a:r>
            <a:r>
              <a:rPr dirty="0">
                <a:latin typeface="Calibri"/>
              </a:rPr>
              <a:t> om </a:t>
            </a:r>
            <a:r>
              <a:rPr dirty="0" err="1">
                <a:latin typeface="Calibri"/>
              </a:rPr>
              <a:t>deze</a:t>
            </a:r>
            <a:r>
              <a:rPr dirty="0">
                <a:latin typeface="Calibri"/>
              </a:rPr>
              <a:t> </a:t>
            </a:r>
            <a:r>
              <a:rPr dirty="0" err="1">
                <a:latin typeface="Calibri"/>
              </a:rPr>
              <a:t>ontwikkelingen</a:t>
            </a:r>
            <a:r>
              <a:rPr dirty="0">
                <a:latin typeface="Calibri"/>
              </a:rPr>
              <a:t> </a:t>
            </a:r>
            <a:r>
              <a:rPr dirty="0" err="1">
                <a:latin typeface="Calibri"/>
              </a:rPr>
              <a:t>bij</a:t>
            </a:r>
            <a:r>
              <a:rPr dirty="0">
                <a:latin typeface="Calibri"/>
              </a:rPr>
              <a:t> </a:t>
            </a:r>
            <a:r>
              <a:rPr dirty="0" err="1">
                <a:latin typeface="Calibri"/>
              </a:rPr>
              <a:t>te</a:t>
            </a:r>
            <a:r>
              <a:rPr dirty="0">
                <a:latin typeface="Calibri"/>
              </a:rPr>
              <a:t> </a:t>
            </a:r>
            <a:r>
              <a:rPr dirty="0" err="1">
                <a:latin typeface="Calibri"/>
              </a:rPr>
              <a:t>houden</a:t>
            </a:r>
            <a:r>
              <a:rPr dirty="0">
                <a:latin typeface="Calibri"/>
              </a:rPr>
              <a:t>. We </a:t>
            </a:r>
            <a:r>
              <a:rPr dirty="0" err="1">
                <a:latin typeface="Calibri"/>
              </a:rPr>
              <a:t>willen</a:t>
            </a:r>
            <a:r>
              <a:rPr dirty="0">
                <a:latin typeface="Calibri"/>
              </a:rPr>
              <a:t> </a:t>
            </a:r>
            <a:r>
              <a:rPr dirty="0" err="1">
                <a:latin typeface="Calibri"/>
              </a:rPr>
              <a:t>immers</a:t>
            </a:r>
            <a:r>
              <a:rPr dirty="0">
                <a:latin typeface="Calibri"/>
              </a:rPr>
              <a:t> de </a:t>
            </a:r>
            <a:r>
              <a:rPr dirty="0" err="1">
                <a:latin typeface="Calibri"/>
              </a:rPr>
              <a:t>belangrijke</a:t>
            </a:r>
            <a:r>
              <a:rPr dirty="0">
                <a:latin typeface="Calibri"/>
              </a:rPr>
              <a:t> </a:t>
            </a:r>
            <a:r>
              <a:rPr dirty="0" err="1">
                <a:latin typeface="Calibri"/>
              </a:rPr>
              <a:t>informatie</a:t>
            </a:r>
            <a:r>
              <a:rPr dirty="0">
                <a:latin typeface="Calibri"/>
              </a:rPr>
              <a:t> </a:t>
            </a:r>
            <a:r>
              <a:rPr dirty="0" err="1">
                <a:latin typeface="Calibri"/>
              </a:rPr>
              <a:t>kunnen</a:t>
            </a:r>
            <a:r>
              <a:rPr dirty="0">
                <a:latin typeface="Calibri"/>
              </a:rPr>
              <a:t> </a:t>
            </a:r>
            <a:r>
              <a:rPr dirty="0" err="1">
                <a:latin typeface="Calibri"/>
              </a:rPr>
              <a:t>traceren</a:t>
            </a:r>
            <a:r>
              <a:rPr dirty="0">
                <a:latin typeface="Calibri"/>
              </a:rPr>
              <a:t>, </a:t>
            </a:r>
            <a:r>
              <a:rPr dirty="0" err="1">
                <a:latin typeface="Calibri"/>
              </a:rPr>
              <a:t>waarderen</a:t>
            </a:r>
            <a:r>
              <a:rPr dirty="0">
                <a:latin typeface="Calibri"/>
              </a:rPr>
              <a:t>, </a:t>
            </a:r>
            <a:r>
              <a:rPr dirty="0" err="1">
                <a:latin typeface="Calibri"/>
              </a:rPr>
              <a:t>voorzien</a:t>
            </a:r>
            <a:r>
              <a:rPr dirty="0">
                <a:latin typeface="Calibri"/>
              </a:rPr>
              <a:t> van </a:t>
            </a:r>
            <a:r>
              <a:rPr dirty="0" err="1">
                <a:latin typeface="Calibri"/>
              </a:rPr>
              <a:t>eigenschappen</a:t>
            </a:r>
            <a:r>
              <a:rPr dirty="0">
                <a:latin typeface="Calibri"/>
              </a:rPr>
              <a:t> </a:t>
            </a:r>
            <a:r>
              <a:rPr dirty="0" err="1">
                <a:latin typeface="Calibri"/>
              </a:rPr>
              <a:t>waarmee</a:t>
            </a:r>
            <a:r>
              <a:rPr dirty="0">
                <a:latin typeface="Calibri"/>
              </a:rPr>
              <a:t> </a:t>
            </a:r>
            <a:r>
              <a:rPr dirty="0" err="1">
                <a:latin typeface="Calibri"/>
              </a:rPr>
              <a:t>bruikbaarheid</a:t>
            </a:r>
            <a:r>
              <a:rPr dirty="0">
                <a:latin typeface="Calibri"/>
              </a:rPr>
              <a:t> en </a:t>
            </a:r>
            <a:r>
              <a:rPr dirty="0" err="1">
                <a:latin typeface="Calibri"/>
              </a:rPr>
              <a:t>authenticiteit</a:t>
            </a:r>
            <a:r>
              <a:rPr dirty="0">
                <a:latin typeface="Calibri"/>
              </a:rPr>
              <a:t> </a:t>
            </a:r>
            <a:r>
              <a:rPr dirty="0" err="1">
                <a:latin typeface="Calibri"/>
              </a:rPr>
              <a:t>kan</a:t>
            </a:r>
            <a:r>
              <a:rPr dirty="0">
                <a:latin typeface="Calibri"/>
              </a:rPr>
              <a:t> </a:t>
            </a:r>
            <a:r>
              <a:rPr dirty="0" err="1">
                <a:latin typeface="Calibri"/>
              </a:rPr>
              <a:t>worden</a:t>
            </a:r>
            <a:r>
              <a:rPr dirty="0">
                <a:latin typeface="Calibri"/>
              </a:rPr>
              <a:t> </a:t>
            </a:r>
            <a:r>
              <a:rPr dirty="0" err="1">
                <a:latin typeface="Calibri"/>
              </a:rPr>
              <a:t>aangetoond</a:t>
            </a:r>
            <a:r>
              <a:rPr dirty="0">
                <a:latin typeface="Calibri"/>
              </a:rPr>
              <a:t> en </a:t>
            </a:r>
            <a:r>
              <a:rPr dirty="0" err="1">
                <a:latin typeface="Calibri"/>
              </a:rPr>
              <a:t>eventueel</a:t>
            </a:r>
            <a:r>
              <a:rPr dirty="0">
                <a:latin typeface="Calibri"/>
              </a:rPr>
              <a:t> </a:t>
            </a:r>
            <a:r>
              <a:rPr dirty="0" err="1">
                <a:latin typeface="Calibri"/>
              </a:rPr>
              <a:t>opnemen</a:t>
            </a:r>
            <a:r>
              <a:rPr dirty="0">
                <a:latin typeface="Calibri"/>
              </a:rPr>
              <a:t> in </a:t>
            </a:r>
            <a:r>
              <a:rPr dirty="0" err="1">
                <a:latin typeface="Calibri"/>
              </a:rPr>
              <a:t>onze</a:t>
            </a:r>
            <a:r>
              <a:rPr dirty="0">
                <a:latin typeface="Calibri"/>
              </a:rPr>
              <a:t> </a:t>
            </a:r>
            <a:r>
              <a:rPr dirty="0" err="1">
                <a:latin typeface="Calibri"/>
              </a:rPr>
              <a:t>prachtige</a:t>
            </a:r>
            <a:r>
              <a:rPr dirty="0">
                <a:latin typeface="Calibri"/>
              </a:rPr>
              <a:t> </a:t>
            </a:r>
            <a:r>
              <a:rPr dirty="0" err="1">
                <a:latin typeface="Calibri"/>
              </a:rPr>
              <a:t>digitale</a:t>
            </a:r>
            <a:r>
              <a:rPr dirty="0">
                <a:latin typeface="Calibri"/>
              </a:rPr>
              <a:t> e-depots om het </a:t>
            </a:r>
            <a:r>
              <a:rPr dirty="0" err="1">
                <a:latin typeface="Calibri"/>
              </a:rPr>
              <a:t>voortbestaan</a:t>
            </a:r>
            <a:r>
              <a:rPr dirty="0">
                <a:latin typeface="Calibri"/>
              </a:rPr>
              <a:t> </a:t>
            </a:r>
            <a:r>
              <a:rPr dirty="0" err="1">
                <a:latin typeface="Calibri"/>
              </a:rPr>
              <a:t>te</a:t>
            </a:r>
            <a:r>
              <a:rPr dirty="0">
                <a:latin typeface="Calibri"/>
              </a:rPr>
              <a:t> </a:t>
            </a:r>
            <a:r>
              <a:rPr dirty="0" err="1">
                <a:latin typeface="Calibri"/>
              </a:rPr>
              <a:t>verzekeren</a:t>
            </a:r>
            <a:r>
              <a:rPr dirty="0">
                <a:latin typeface="Calibri"/>
              </a:rPr>
              <a:t>. </a:t>
            </a:r>
            <a:r>
              <a:rPr dirty="0" err="1">
                <a:latin typeface="Calibri"/>
              </a:rPr>
              <a:t>Hiervoor</a:t>
            </a:r>
            <a:r>
              <a:rPr dirty="0">
                <a:latin typeface="Calibri"/>
              </a:rPr>
              <a:t> </a:t>
            </a:r>
            <a:r>
              <a:rPr dirty="0" err="1">
                <a:latin typeface="Calibri"/>
              </a:rPr>
              <a:t>worden</a:t>
            </a:r>
            <a:r>
              <a:rPr dirty="0">
                <a:latin typeface="Calibri"/>
              </a:rPr>
              <a:t> </a:t>
            </a:r>
            <a:r>
              <a:rPr dirty="0" err="1">
                <a:latin typeface="Calibri"/>
              </a:rPr>
              <a:t>standaarden</a:t>
            </a:r>
            <a:r>
              <a:rPr dirty="0">
                <a:latin typeface="Calibri"/>
              </a:rPr>
              <a:t>, </a:t>
            </a:r>
            <a:r>
              <a:rPr dirty="0" err="1">
                <a:latin typeface="Calibri"/>
              </a:rPr>
              <a:t>architecturen</a:t>
            </a:r>
            <a:r>
              <a:rPr dirty="0">
                <a:latin typeface="Calibri"/>
              </a:rPr>
              <a:t>, </a:t>
            </a:r>
            <a:r>
              <a:rPr dirty="0" err="1">
                <a:latin typeface="Calibri"/>
              </a:rPr>
              <a:t>modellen</a:t>
            </a:r>
            <a:r>
              <a:rPr dirty="0">
                <a:latin typeface="Calibri"/>
              </a:rPr>
              <a:t>, </a:t>
            </a:r>
            <a:r>
              <a:rPr dirty="0" err="1">
                <a:latin typeface="Calibri"/>
              </a:rPr>
              <a:t>metadataschema's</a:t>
            </a:r>
            <a:r>
              <a:rPr dirty="0">
                <a:latin typeface="Calibri"/>
              </a:rPr>
              <a:t>, </a:t>
            </a:r>
            <a:r>
              <a:rPr dirty="0" err="1">
                <a:latin typeface="Calibri"/>
              </a:rPr>
              <a:t>uitwisselingsformaten</a:t>
            </a:r>
            <a:r>
              <a:rPr dirty="0">
                <a:latin typeface="Calibri"/>
              </a:rPr>
              <a:t> en </a:t>
            </a:r>
            <a:r>
              <a:rPr dirty="0" err="1">
                <a:latin typeface="Calibri"/>
              </a:rPr>
              <a:t>digitale</a:t>
            </a:r>
            <a:r>
              <a:rPr dirty="0">
                <a:latin typeface="Calibri"/>
              </a:rPr>
              <a:t> </a:t>
            </a:r>
            <a:r>
              <a:rPr dirty="0" err="1">
                <a:latin typeface="Calibri"/>
              </a:rPr>
              <a:t>systemen</a:t>
            </a:r>
            <a:r>
              <a:rPr dirty="0">
                <a:latin typeface="Calibri"/>
              </a:rPr>
              <a:t> </a:t>
            </a:r>
            <a:r>
              <a:rPr dirty="0" err="1">
                <a:latin typeface="Calibri"/>
              </a:rPr>
              <a:t>ontworpen</a:t>
            </a:r>
            <a:r>
              <a:rPr dirty="0">
                <a:latin typeface="Calibri"/>
              </a:rPr>
              <a:t>. </a:t>
            </a:r>
            <a:r>
              <a:rPr dirty="0" err="1">
                <a:latin typeface="Calibri"/>
              </a:rPr>
              <a:t>Er</a:t>
            </a:r>
            <a:r>
              <a:rPr dirty="0">
                <a:latin typeface="Calibri"/>
              </a:rPr>
              <a:t> </a:t>
            </a:r>
            <a:r>
              <a:rPr dirty="0" err="1">
                <a:latin typeface="Calibri"/>
              </a:rPr>
              <a:t>wordt</a:t>
            </a:r>
            <a:r>
              <a:rPr dirty="0">
                <a:latin typeface="Calibri"/>
              </a:rPr>
              <a:t> </a:t>
            </a:r>
            <a:r>
              <a:rPr dirty="0" err="1">
                <a:latin typeface="Calibri"/>
              </a:rPr>
              <a:t>nagedacht</a:t>
            </a:r>
            <a:r>
              <a:rPr dirty="0">
                <a:latin typeface="Calibri"/>
              </a:rPr>
              <a:t> over </a:t>
            </a:r>
            <a:r>
              <a:rPr dirty="0" err="1">
                <a:latin typeface="Calibri"/>
              </a:rPr>
              <a:t>herpositionering</a:t>
            </a:r>
            <a:r>
              <a:rPr dirty="0">
                <a:latin typeface="Calibri"/>
              </a:rPr>
              <a:t> van de </a:t>
            </a:r>
            <a:r>
              <a:rPr dirty="0" err="1">
                <a:latin typeface="Calibri"/>
              </a:rPr>
              <a:t>archivaris</a:t>
            </a:r>
            <a:r>
              <a:rPr dirty="0">
                <a:latin typeface="Calibri"/>
              </a:rPr>
              <a:t> en records manager </a:t>
            </a:r>
            <a:r>
              <a:rPr dirty="0" err="1">
                <a:latin typeface="Calibri"/>
              </a:rPr>
              <a:t>opdat</a:t>
            </a:r>
            <a:r>
              <a:rPr dirty="0">
                <a:latin typeface="Calibri"/>
              </a:rPr>
              <a:t> </a:t>
            </a:r>
            <a:r>
              <a:rPr dirty="0" err="1">
                <a:latin typeface="Calibri"/>
              </a:rPr>
              <a:t>ze</a:t>
            </a:r>
            <a:r>
              <a:rPr dirty="0">
                <a:latin typeface="Calibri"/>
              </a:rPr>
              <a:t> maar </a:t>
            </a:r>
            <a:r>
              <a:rPr dirty="0" err="1">
                <a:latin typeface="Calibri"/>
              </a:rPr>
              <a:t>dicht</a:t>
            </a:r>
            <a:r>
              <a:rPr dirty="0">
                <a:latin typeface="Calibri"/>
              </a:rPr>
              <a:t> </a:t>
            </a:r>
            <a:r>
              <a:rPr dirty="0" err="1">
                <a:latin typeface="Calibri"/>
              </a:rPr>
              <a:t>bij</a:t>
            </a:r>
            <a:r>
              <a:rPr dirty="0">
                <a:latin typeface="Calibri"/>
              </a:rPr>
              <a:t> de </a:t>
            </a:r>
            <a:r>
              <a:rPr dirty="0" err="1">
                <a:latin typeface="Calibri"/>
              </a:rPr>
              <a:t>bron</a:t>
            </a:r>
            <a:r>
              <a:rPr dirty="0">
                <a:latin typeface="Calibri"/>
              </a:rPr>
              <a:t> </a:t>
            </a:r>
            <a:r>
              <a:rPr dirty="0" err="1">
                <a:latin typeface="Calibri"/>
              </a:rPr>
              <a:t>hun</a:t>
            </a:r>
            <a:r>
              <a:rPr dirty="0">
                <a:latin typeface="Calibri"/>
              </a:rPr>
              <a:t> </a:t>
            </a:r>
            <a:r>
              <a:rPr dirty="0" err="1">
                <a:latin typeface="Calibri"/>
              </a:rPr>
              <a:t>nuttige</a:t>
            </a:r>
            <a:r>
              <a:rPr dirty="0">
                <a:latin typeface="Calibri"/>
              </a:rPr>
              <a:t> </a:t>
            </a:r>
            <a:r>
              <a:rPr dirty="0" err="1">
                <a:latin typeface="Calibri"/>
              </a:rPr>
              <a:t>invloed</a:t>
            </a:r>
            <a:r>
              <a:rPr dirty="0">
                <a:latin typeface="Calibri"/>
              </a:rPr>
              <a:t> </a:t>
            </a:r>
            <a:r>
              <a:rPr dirty="0" err="1">
                <a:latin typeface="Calibri"/>
              </a:rPr>
              <a:t>kunnen</a:t>
            </a:r>
            <a:r>
              <a:rPr dirty="0">
                <a:latin typeface="Calibri"/>
              </a:rPr>
              <a:t> </a:t>
            </a:r>
            <a:r>
              <a:rPr dirty="0" err="1">
                <a:latin typeface="Calibri"/>
              </a:rPr>
              <a:t>uitoefenen</a:t>
            </a:r>
            <a:r>
              <a:rPr dirty="0">
                <a:latin typeface="Calibri"/>
              </a:rPr>
              <a:t>. Maar </a:t>
            </a:r>
            <a:r>
              <a:rPr dirty="0" err="1">
                <a:latin typeface="Calibri"/>
              </a:rPr>
              <a:t>toch</a:t>
            </a:r>
            <a:r>
              <a:rPr dirty="0">
                <a:latin typeface="Calibri"/>
              </a:rPr>
              <a:t> </a:t>
            </a:r>
            <a:r>
              <a:rPr dirty="0" err="1">
                <a:latin typeface="Calibri"/>
              </a:rPr>
              <a:t>blijft</a:t>
            </a:r>
            <a:r>
              <a:rPr dirty="0">
                <a:latin typeface="Calibri"/>
              </a:rPr>
              <a:t> </a:t>
            </a:r>
            <a:r>
              <a:rPr dirty="0" err="1">
                <a:latin typeface="Calibri"/>
              </a:rPr>
              <a:t>bij</a:t>
            </a:r>
            <a:r>
              <a:rPr dirty="0">
                <a:latin typeface="Calibri"/>
              </a:rPr>
              <a:t> </a:t>
            </a:r>
            <a:r>
              <a:rPr dirty="0" err="1">
                <a:latin typeface="Calibri"/>
              </a:rPr>
              <a:t>mij</a:t>
            </a:r>
            <a:r>
              <a:rPr dirty="0">
                <a:latin typeface="Calibri"/>
              </a:rPr>
              <a:t> het </a:t>
            </a:r>
            <a:r>
              <a:rPr dirty="0" err="1">
                <a:latin typeface="Calibri"/>
              </a:rPr>
              <a:t>gevoel</a:t>
            </a:r>
            <a:r>
              <a:rPr dirty="0">
                <a:latin typeface="Calibri"/>
              </a:rPr>
              <a:t> </a:t>
            </a:r>
            <a:r>
              <a:rPr dirty="0" err="1">
                <a:latin typeface="Calibri"/>
              </a:rPr>
              <a:t>dat</a:t>
            </a:r>
            <a:r>
              <a:rPr dirty="0">
                <a:latin typeface="Calibri"/>
              </a:rPr>
              <a:t> de </a:t>
            </a:r>
            <a:r>
              <a:rPr dirty="0" err="1">
                <a:latin typeface="Calibri"/>
              </a:rPr>
              <a:t>huidige</a:t>
            </a:r>
            <a:r>
              <a:rPr dirty="0">
                <a:latin typeface="Calibri"/>
              </a:rPr>
              <a:t> </a:t>
            </a:r>
            <a:r>
              <a:rPr dirty="0" err="1">
                <a:latin typeface="Calibri"/>
              </a:rPr>
              <a:t>concepten</a:t>
            </a:r>
            <a:r>
              <a:rPr dirty="0">
                <a:latin typeface="Calibri"/>
              </a:rPr>
              <a:t>, </a:t>
            </a:r>
            <a:r>
              <a:rPr dirty="0" err="1">
                <a:latin typeface="Calibri"/>
              </a:rPr>
              <a:t>modellen</a:t>
            </a:r>
            <a:r>
              <a:rPr dirty="0">
                <a:latin typeface="Calibri"/>
              </a:rPr>
              <a:t> met </a:t>
            </a:r>
            <a:r>
              <a:rPr dirty="0" err="1">
                <a:latin typeface="Calibri"/>
              </a:rPr>
              <a:t>bijbehorende</a:t>
            </a:r>
            <a:r>
              <a:rPr dirty="0">
                <a:latin typeface="Calibri"/>
              </a:rPr>
              <a:t> </a:t>
            </a:r>
            <a:r>
              <a:rPr dirty="0" err="1">
                <a:latin typeface="Calibri"/>
              </a:rPr>
              <a:t>begrippenapparaten</a:t>
            </a:r>
            <a:r>
              <a:rPr dirty="0">
                <a:latin typeface="Calibri"/>
              </a:rPr>
              <a:t> </a:t>
            </a:r>
            <a:r>
              <a:rPr dirty="0" err="1">
                <a:latin typeface="Calibri"/>
              </a:rPr>
              <a:t>achter</a:t>
            </a:r>
            <a:r>
              <a:rPr dirty="0">
                <a:latin typeface="Calibri"/>
              </a:rPr>
              <a:t> </a:t>
            </a:r>
            <a:r>
              <a:rPr dirty="0" err="1">
                <a:latin typeface="Calibri"/>
              </a:rPr>
              <a:t>blijven</a:t>
            </a:r>
            <a:r>
              <a:rPr dirty="0">
                <a:latin typeface="Calibri"/>
              </a:rPr>
              <a:t>, </a:t>
            </a:r>
            <a:r>
              <a:rPr dirty="0" err="1">
                <a:latin typeface="Calibri"/>
              </a:rPr>
              <a:t>ontoereikend</a:t>
            </a:r>
            <a:r>
              <a:rPr dirty="0">
                <a:latin typeface="Calibri"/>
              </a:rPr>
              <a:t> </a:t>
            </a:r>
            <a:r>
              <a:rPr dirty="0" err="1">
                <a:latin typeface="Calibri"/>
              </a:rPr>
              <a:t>zijn</a:t>
            </a:r>
            <a:r>
              <a:rPr dirty="0">
                <a:latin typeface="Calibri"/>
              </a:rPr>
              <a:t> en </a:t>
            </a:r>
            <a:r>
              <a:rPr dirty="0" err="1">
                <a:latin typeface="Calibri"/>
              </a:rPr>
              <a:t>dat</a:t>
            </a:r>
            <a:r>
              <a:rPr dirty="0">
                <a:latin typeface="Calibri"/>
              </a:rPr>
              <a:t> </a:t>
            </a:r>
            <a:r>
              <a:rPr dirty="0" err="1">
                <a:latin typeface="Calibri"/>
              </a:rPr>
              <a:t>ze</a:t>
            </a:r>
            <a:r>
              <a:rPr dirty="0">
                <a:latin typeface="Calibri"/>
              </a:rPr>
              <a:t> </a:t>
            </a:r>
            <a:r>
              <a:rPr dirty="0" err="1">
                <a:latin typeface="Calibri"/>
              </a:rPr>
              <a:t>veelal</a:t>
            </a:r>
            <a:r>
              <a:rPr dirty="0">
                <a:latin typeface="Calibri"/>
              </a:rPr>
              <a:t> </a:t>
            </a:r>
            <a:r>
              <a:rPr dirty="0" err="1">
                <a:latin typeface="Calibri"/>
              </a:rPr>
              <a:t>geënt</a:t>
            </a:r>
            <a:r>
              <a:rPr dirty="0">
                <a:latin typeface="Calibri"/>
              </a:rPr>
              <a:t> </a:t>
            </a:r>
            <a:r>
              <a:rPr dirty="0" err="1">
                <a:latin typeface="Calibri"/>
              </a:rPr>
              <a:t>zijn</a:t>
            </a:r>
            <a:r>
              <a:rPr dirty="0">
                <a:latin typeface="Calibri"/>
              </a:rPr>
              <a:t> op het '</a:t>
            </a:r>
            <a:r>
              <a:rPr dirty="0" err="1">
                <a:latin typeface="Calibri"/>
              </a:rPr>
              <a:t>papieren</a:t>
            </a:r>
            <a:r>
              <a:rPr dirty="0">
                <a:latin typeface="Calibri"/>
              </a:rPr>
              <a:t> </a:t>
            </a:r>
            <a:r>
              <a:rPr dirty="0" err="1">
                <a:latin typeface="Calibri"/>
              </a:rPr>
              <a:t>denkraam</a:t>
            </a:r>
            <a:r>
              <a:rPr dirty="0">
                <a:latin typeface="Calibri"/>
              </a:rPr>
              <a:t>'.</a:t>
            </a:r>
          </a:p>
          <a:p>
            <a:pPr lvl="0"/>
            <a:endParaRPr dirty="0">
              <a:latin typeface="Calibri"/>
            </a:endParaRPr>
          </a:p>
          <a:p>
            <a:pPr lvl="0"/>
            <a:r>
              <a:rPr dirty="0">
                <a:latin typeface="Calibri"/>
              </a:rPr>
              <a:t>In </a:t>
            </a:r>
            <a:r>
              <a:rPr dirty="0" err="1">
                <a:latin typeface="Calibri"/>
              </a:rPr>
              <a:t>feite</a:t>
            </a:r>
            <a:r>
              <a:rPr dirty="0">
                <a:latin typeface="Calibri"/>
              </a:rPr>
              <a:t> </a:t>
            </a:r>
            <a:r>
              <a:rPr dirty="0" err="1">
                <a:latin typeface="Calibri"/>
              </a:rPr>
              <a:t>een</a:t>
            </a:r>
            <a:r>
              <a:rPr dirty="0">
                <a:latin typeface="Calibri"/>
              </a:rPr>
              <a:t> crisis</a:t>
            </a:r>
            <a:r>
              <a:rPr baseline="0" dirty="0">
                <a:latin typeface="Calibri"/>
              </a:rPr>
              <a:t> die </a:t>
            </a:r>
            <a:r>
              <a:rPr baseline="0" dirty="0" err="1">
                <a:latin typeface="Calibri"/>
              </a:rPr>
              <a:t>v</a:t>
            </a:r>
            <a:r>
              <a:rPr dirty="0" err="1">
                <a:latin typeface="Calibri"/>
              </a:rPr>
              <a:t>olgens</a:t>
            </a:r>
            <a:r>
              <a:rPr dirty="0">
                <a:latin typeface="Calibri"/>
              </a:rPr>
              <a:t> Kuhn </a:t>
            </a:r>
            <a:r>
              <a:rPr dirty="0" err="1">
                <a:latin typeface="Calibri"/>
              </a:rPr>
              <a:t>ontstaat</a:t>
            </a:r>
            <a:r>
              <a:rPr baseline="0" dirty="0">
                <a:latin typeface="Calibri"/>
              </a:rPr>
              <a:t> </a:t>
            </a:r>
            <a:r>
              <a:rPr baseline="0" dirty="0" err="1">
                <a:latin typeface="Calibri"/>
              </a:rPr>
              <a:t>wanneer</a:t>
            </a:r>
            <a:r>
              <a:rPr baseline="0" dirty="0">
                <a:latin typeface="Calibri"/>
              </a:rPr>
              <a:t> het </a:t>
            </a:r>
            <a:r>
              <a:rPr baseline="0" dirty="0" err="1">
                <a:latin typeface="Calibri"/>
              </a:rPr>
              <a:t>vertrouwen</a:t>
            </a:r>
            <a:r>
              <a:rPr baseline="0" dirty="0">
                <a:latin typeface="Calibri"/>
              </a:rPr>
              <a:t> in </a:t>
            </a:r>
            <a:r>
              <a:rPr baseline="0" dirty="0" err="1">
                <a:latin typeface="Calibri"/>
              </a:rPr>
              <a:t>bestaande</a:t>
            </a:r>
            <a:r>
              <a:rPr baseline="0" dirty="0">
                <a:latin typeface="Calibri"/>
              </a:rPr>
              <a:t> </a:t>
            </a:r>
            <a:r>
              <a:rPr baseline="0" dirty="0" err="1">
                <a:latin typeface="Calibri"/>
              </a:rPr>
              <a:t>paradigma’s</a:t>
            </a:r>
            <a:r>
              <a:rPr baseline="0" dirty="0">
                <a:latin typeface="Calibri"/>
              </a:rPr>
              <a:t> is </a:t>
            </a:r>
            <a:r>
              <a:rPr baseline="0" dirty="0" err="1">
                <a:latin typeface="Calibri"/>
              </a:rPr>
              <a:t>verdwenen</a:t>
            </a:r>
            <a:r>
              <a:rPr baseline="0" dirty="0">
                <a:latin typeface="Calibri"/>
              </a:rPr>
              <a:t> </a:t>
            </a:r>
            <a:r>
              <a:rPr baseline="0" dirty="0" err="1">
                <a:latin typeface="Calibri"/>
              </a:rPr>
              <a:t>omdat</a:t>
            </a:r>
            <a:r>
              <a:rPr baseline="0" dirty="0">
                <a:latin typeface="Calibri"/>
              </a:rPr>
              <a:t> </a:t>
            </a:r>
            <a:r>
              <a:rPr baseline="0" dirty="0" err="1">
                <a:latin typeface="Calibri"/>
              </a:rPr>
              <a:t>zogenaamde</a:t>
            </a:r>
            <a:r>
              <a:rPr baseline="0" dirty="0">
                <a:latin typeface="Calibri"/>
              </a:rPr>
              <a:t> </a:t>
            </a:r>
            <a:r>
              <a:rPr baseline="0" dirty="0" err="1">
                <a:latin typeface="Calibri"/>
              </a:rPr>
              <a:t>anomalieën</a:t>
            </a:r>
            <a:r>
              <a:rPr baseline="0" dirty="0">
                <a:latin typeface="Calibri"/>
              </a:rPr>
              <a:t> (</a:t>
            </a:r>
            <a:r>
              <a:rPr baseline="0" dirty="0" err="1">
                <a:latin typeface="Calibri"/>
              </a:rPr>
              <a:t>gebeurtenissen</a:t>
            </a:r>
            <a:r>
              <a:rPr baseline="0" dirty="0">
                <a:latin typeface="Calibri"/>
              </a:rPr>
              <a:t> of </a:t>
            </a:r>
            <a:r>
              <a:rPr baseline="0" dirty="0" err="1">
                <a:latin typeface="Calibri"/>
              </a:rPr>
              <a:t>zaken</a:t>
            </a:r>
            <a:r>
              <a:rPr baseline="0" dirty="0">
                <a:latin typeface="Calibri"/>
              </a:rPr>
              <a:t> die </a:t>
            </a:r>
            <a:r>
              <a:rPr baseline="0" dirty="0" err="1">
                <a:latin typeface="Calibri"/>
              </a:rPr>
              <a:t>schijnbaar</a:t>
            </a:r>
            <a:r>
              <a:rPr baseline="0" dirty="0">
                <a:latin typeface="Calibri"/>
              </a:rPr>
              <a:t> </a:t>
            </a:r>
            <a:r>
              <a:rPr baseline="0" dirty="0" err="1">
                <a:latin typeface="Calibri"/>
              </a:rPr>
              <a:t>niet</a:t>
            </a:r>
            <a:r>
              <a:rPr baseline="0" dirty="0">
                <a:latin typeface="Calibri"/>
              </a:rPr>
              <a:t> </a:t>
            </a:r>
            <a:r>
              <a:rPr baseline="0" dirty="0" err="1">
                <a:latin typeface="Calibri"/>
              </a:rPr>
              <a:t>normaal</a:t>
            </a:r>
            <a:r>
              <a:rPr baseline="0" dirty="0">
                <a:latin typeface="Calibri"/>
              </a:rPr>
              <a:t> </a:t>
            </a:r>
            <a:r>
              <a:rPr baseline="0" dirty="0" err="1">
                <a:latin typeface="Calibri"/>
              </a:rPr>
              <a:t>zijn</a:t>
            </a:r>
            <a:r>
              <a:rPr baseline="0" dirty="0">
                <a:latin typeface="Calibri"/>
              </a:rPr>
              <a:t>) </a:t>
            </a:r>
            <a:r>
              <a:rPr baseline="0" dirty="0" err="1">
                <a:latin typeface="Calibri"/>
              </a:rPr>
              <a:t>daar</a:t>
            </a:r>
            <a:r>
              <a:rPr baseline="0" dirty="0">
                <a:latin typeface="Calibri"/>
              </a:rPr>
              <a:t> </a:t>
            </a:r>
            <a:r>
              <a:rPr baseline="0" dirty="0" err="1">
                <a:latin typeface="Calibri"/>
              </a:rPr>
              <a:t>niet</a:t>
            </a:r>
            <a:r>
              <a:rPr baseline="0" dirty="0">
                <a:latin typeface="Calibri"/>
              </a:rPr>
              <a:t> </a:t>
            </a:r>
            <a:r>
              <a:rPr baseline="0" dirty="0" err="1">
                <a:latin typeface="Calibri"/>
              </a:rPr>
              <a:t>meer</a:t>
            </a:r>
            <a:r>
              <a:rPr baseline="0" dirty="0">
                <a:latin typeface="Calibri"/>
              </a:rPr>
              <a:t> </a:t>
            </a:r>
            <a:r>
              <a:rPr baseline="0" dirty="0" err="1">
                <a:latin typeface="Calibri"/>
              </a:rPr>
              <a:t>mee</a:t>
            </a:r>
            <a:r>
              <a:rPr baseline="0" dirty="0">
                <a:latin typeface="Calibri"/>
              </a:rPr>
              <a:t> </a:t>
            </a:r>
            <a:r>
              <a:rPr baseline="0" dirty="0" err="1">
                <a:latin typeface="Calibri"/>
              </a:rPr>
              <a:t>opgelost</a:t>
            </a:r>
            <a:r>
              <a:rPr baseline="0" dirty="0">
                <a:latin typeface="Calibri"/>
              </a:rPr>
              <a:t> </a:t>
            </a:r>
            <a:r>
              <a:rPr baseline="0" dirty="0" err="1">
                <a:latin typeface="Calibri"/>
              </a:rPr>
              <a:t>kunnen</a:t>
            </a:r>
            <a:r>
              <a:rPr baseline="0" dirty="0">
                <a:latin typeface="Calibri"/>
              </a:rPr>
              <a:t> </a:t>
            </a:r>
            <a:r>
              <a:rPr baseline="0" dirty="0" err="1">
                <a:latin typeface="Calibri"/>
              </a:rPr>
              <a:t>worden</a:t>
            </a:r>
            <a:r>
              <a:rPr baseline="0" dirty="0">
                <a:latin typeface="Calibri"/>
              </a:rPr>
              <a:t>. </a:t>
            </a:r>
          </a:p>
          <a:p>
            <a:pPr lvl="0"/>
            <a:endParaRPr baseline="0" dirty="0">
              <a:latin typeface="Calibri"/>
            </a:endParaRPr>
          </a:p>
          <a:p>
            <a:pPr lvl="0"/>
            <a:endParaRPr baseline="0" dirty="0">
              <a:latin typeface="Calibri"/>
            </a:endParaRPr>
          </a:p>
        </p:txBody>
      </p:sp>
      <p:sp>
        <p:nvSpPr>
          <p:cNvPr id="4" name="Tijdelijke aanduiding voor datum 3"/>
          <p:cNvSpPr txBox="1">
            <a:spLocks noGrp="1"/>
          </p:cNvSpPr>
          <p:nvPr>
            <p:ph type="dt" idx="10"/>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5" name="Tijdelijke aanduiding voor voettekst 4"/>
          <p:cNvSpPr txBox="1">
            <a:spLocks noGrp="1"/>
          </p:cNvSpPr>
          <p:nvPr>
            <p:ph type="ftr" idx="11"/>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a:latin typeface="Calibri"/>
              </a:rPr>
              <a:t>Eigenlijk</a:t>
            </a:r>
            <a:r>
              <a:rPr baseline="0">
                <a:latin typeface="Calibri"/>
              </a:rPr>
              <a:t> is de opdracht </a:t>
            </a:r>
          </a:p>
          <a:p>
            <a:pPr marL="171450" lvl="0" indent="0">
              <a:buChar char="-"/>
            </a:pPr>
            <a:r>
              <a:rPr baseline="0">
                <a:latin typeface="Calibri"/>
              </a:rPr>
              <a:t>Treed buiten het eigen vakgebied. Kunnen we bijvoorbeeld iets met gedachten, modellen en theorieën uit de wereld van informatiefilosofie en big data</a:t>
            </a:r>
          </a:p>
          <a:p>
            <a:pPr marL="171450" lvl="0" indent="0">
              <a:buChar char="-"/>
            </a:pPr>
            <a:r>
              <a:rPr baseline="0">
                <a:latin typeface="Calibri"/>
              </a:rPr>
              <a:t>Bekijk nog een keer grondig de uitgangspunten van het vakgebied </a:t>
            </a:r>
          </a:p>
          <a:p>
            <a:pPr marL="171450" lvl="0" indent="0">
              <a:buChar char="-"/>
            </a:pPr>
            <a:r>
              <a:rPr baseline="0">
                <a:latin typeface="Calibri"/>
              </a:rPr>
              <a:t>Doorgrond de echte uitdagingen </a:t>
            </a:r>
          </a:p>
          <a:p>
            <a:pPr marL="171450" lvl="0" indent="0">
              <a:buChar char="-"/>
            </a:pPr>
            <a:r>
              <a:rPr baseline="0">
                <a:latin typeface="Calibri"/>
              </a:rPr>
              <a:t>Kom met aangepaste en misschien wel helemaal nieuwe concepten en modellen om de nieuwe wereld waar we al een jaar of twintig mee te maken hebben </a:t>
            </a:r>
            <a:r>
              <a:rPr b="0" i="0" u="sng" strike="noStrike" baseline="0">
                <a:latin typeface="Calibri"/>
              </a:rPr>
              <a:t>echt</a:t>
            </a:r>
            <a:r>
              <a:rPr baseline="0">
                <a:latin typeface="Calibri"/>
              </a:rPr>
              <a:t> aan te kunnen</a:t>
            </a:r>
          </a:p>
          <a:p>
            <a:pPr marL="628650" lvl="1" indent="457200">
              <a:buChar char="-"/>
            </a:pPr>
            <a:r>
              <a:rPr baseline="0">
                <a:latin typeface="Calibri"/>
              </a:rPr>
              <a:t>Herconceptualiseren</a:t>
            </a:r>
          </a:p>
          <a:p>
            <a:pPr marL="628650" lvl="1" indent="457200">
              <a:buChar char="-"/>
            </a:pPr>
            <a:r>
              <a:rPr baseline="0">
                <a:latin typeface="Calibri"/>
              </a:rPr>
              <a:t>Reontologizing </a:t>
            </a:r>
          </a:p>
          <a:p>
            <a:pPr marL="628650" lvl="1" indent="457200">
              <a:buChar char="-"/>
            </a:pPr>
            <a:endParaRPr baseline="0">
              <a:latin typeface="Calibri"/>
            </a:endParaRPr>
          </a:p>
          <a:p>
            <a:pPr marL="171450" lvl="0" indent="0">
              <a:buChar char="-"/>
            </a:pPr>
            <a:r>
              <a:rPr baseline="0">
                <a:latin typeface="Calibri"/>
              </a:rPr>
              <a:t>Foto Dome Edenproject </a:t>
            </a:r>
            <a:r>
              <a:rPr>
                <a:latin typeface="Calibri"/>
              </a:rPr>
              <a:t>Bodelva, St Austell, Cornwall, PL24 2SG, </a:t>
            </a:r>
            <a:r>
              <a:rPr baseline="0">
                <a:latin typeface="Calibri"/>
              </a:rPr>
              <a:t>UK (http://www.edenproject.com/)</a:t>
            </a: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6</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dirty="0" err="1">
                <a:latin typeface="Calibri"/>
              </a:rPr>
              <a:t>Deze</a:t>
            </a:r>
            <a:r>
              <a:rPr dirty="0">
                <a:latin typeface="Calibri"/>
              </a:rPr>
              <a:t> </a:t>
            </a:r>
            <a:r>
              <a:rPr dirty="0" err="1">
                <a:latin typeface="Calibri"/>
              </a:rPr>
              <a:t>wereld</a:t>
            </a:r>
            <a:r>
              <a:rPr dirty="0">
                <a:latin typeface="Calibri"/>
              </a:rPr>
              <a:t> van </a:t>
            </a:r>
            <a:r>
              <a:rPr dirty="0" err="1">
                <a:latin typeface="Calibri"/>
              </a:rPr>
              <a:t>informatie</a:t>
            </a:r>
            <a:r>
              <a:rPr dirty="0">
                <a:latin typeface="Calibri"/>
              </a:rPr>
              <a:t> </a:t>
            </a:r>
            <a:r>
              <a:rPr dirty="0" err="1">
                <a:latin typeface="Calibri"/>
              </a:rPr>
              <a:t>heeft</a:t>
            </a:r>
            <a:r>
              <a:rPr dirty="0">
                <a:latin typeface="Calibri"/>
              </a:rPr>
              <a:t> </a:t>
            </a:r>
            <a:r>
              <a:rPr dirty="0" err="1">
                <a:latin typeface="Calibri"/>
              </a:rPr>
              <a:t>alle</a:t>
            </a:r>
            <a:r>
              <a:rPr dirty="0">
                <a:latin typeface="Calibri"/>
              </a:rPr>
              <a:t> </a:t>
            </a:r>
            <a:r>
              <a:rPr dirty="0" err="1">
                <a:latin typeface="Calibri"/>
              </a:rPr>
              <a:t>kenmerken</a:t>
            </a:r>
            <a:r>
              <a:rPr dirty="0">
                <a:latin typeface="Calibri"/>
              </a:rPr>
              <a:t> van </a:t>
            </a:r>
            <a:r>
              <a:rPr dirty="0" err="1">
                <a:latin typeface="Calibri"/>
              </a:rPr>
              <a:t>een</a:t>
            </a:r>
            <a:r>
              <a:rPr dirty="0">
                <a:latin typeface="Calibri"/>
              </a:rPr>
              <a:t> </a:t>
            </a:r>
            <a:r>
              <a:rPr dirty="0" err="1">
                <a:latin typeface="Calibri"/>
              </a:rPr>
              <a:t>chaotisch</a:t>
            </a:r>
            <a:r>
              <a:rPr dirty="0">
                <a:latin typeface="Calibri"/>
              </a:rPr>
              <a:t> complex </a:t>
            </a:r>
            <a:r>
              <a:rPr dirty="0" err="1">
                <a:latin typeface="Calibri"/>
              </a:rPr>
              <a:t>systeem</a:t>
            </a:r>
            <a:r>
              <a:rPr dirty="0">
                <a:latin typeface="Calibri"/>
              </a:rPr>
              <a:t> met </a:t>
            </a:r>
            <a:r>
              <a:rPr dirty="0" err="1">
                <a:latin typeface="Calibri"/>
              </a:rPr>
              <a:t>veel</a:t>
            </a:r>
            <a:r>
              <a:rPr dirty="0">
                <a:latin typeface="Calibri"/>
              </a:rPr>
              <a:t> </a:t>
            </a:r>
            <a:r>
              <a:rPr dirty="0" err="1">
                <a:latin typeface="Calibri"/>
              </a:rPr>
              <a:t>turbulentie</a:t>
            </a:r>
            <a:r>
              <a:rPr dirty="0">
                <a:latin typeface="Calibri"/>
              </a:rPr>
              <a:t>. </a:t>
            </a:r>
            <a:r>
              <a:rPr dirty="0" err="1">
                <a:latin typeface="Calibri"/>
              </a:rPr>
              <a:t>Niets</a:t>
            </a:r>
            <a:r>
              <a:rPr dirty="0">
                <a:latin typeface="Calibri"/>
              </a:rPr>
              <a:t> </a:t>
            </a:r>
            <a:r>
              <a:rPr dirty="0" err="1">
                <a:latin typeface="Calibri"/>
              </a:rPr>
              <a:t>blijft</a:t>
            </a:r>
            <a:r>
              <a:rPr dirty="0">
                <a:latin typeface="Calibri"/>
              </a:rPr>
              <a:t> </a:t>
            </a:r>
            <a:r>
              <a:rPr dirty="0" err="1">
                <a:latin typeface="Calibri"/>
              </a:rPr>
              <a:t>alles</a:t>
            </a:r>
            <a:r>
              <a:rPr dirty="0">
                <a:latin typeface="Calibri"/>
              </a:rPr>
              <a:t> </a:t>
            </a:r>
            <a:r>
              <a:rPr dirty="0" err="1">
                <a:latin typeface="Calibri"/>
              </a:rPr>
              <a:t>verandert</a:t>
            </a:r>
            <a:r>
              <a:rPr dirty="0">
                <a:latin typeface="Calibri"/>
              </a:rPr>
              <a:t> en </a:t>
            </a:r>
            <a:r>
              <a:rPr dirty="0" err="1">
                <a:latin typeface="Calibri"/>
              </a:rPr>
              <a:t>dat</a:t>
            </a:r>
            <a:r>
              <a:rPr dirty="0">
                <a:latin typeface="Calibri"/>
              </a:rPr>
              <a:t> </a:t>
            </a:r>
            <a:r>
              <a:rPr dirty="0" err="1">
                <a:latin typeface="Calibri"/>
              </a:rPr>
              <a:t>vinden</a:t>
            </a:r>
            <a:r>
              <a:rPr dirty="0">
                <a:latin typeface="Calibri"/>
              </a:rPr>
              <a:t> we </a:t>
            </a:r>
            <a:r>
              <a:rPr dirty="0" err="1">
                <a:latin typeface="Calibri"/>
              </a:rPr>
              <a:t>eigenlijk</a:t>
            </a:r>
            <a:r>
              <a:rPr dirty="0">
                <a:latin typeface="Calibri"/>
              </a:rPr>
              <a:t> heel </a:t>
            </a:r>
            <a:r>
              <a:rPr dirty="0" err="1">
                <a:latin typeface="Calibri"/>
              </a:rPr>
              <a:t>normaal</a:t>
            </a:r>
            <a:r>
              <a:rPr dirty="0">
                <a:latin typeface="Calibri"/>
              </a:rPr>
              <a:t>.</a:t>
            </a:r>
          </a:p>
          <a:p>
            <a:pPr lvl="0"/>
            <a:r>
              <a:rPr dirty="0">
                <a:latin typeface="Calibri"/>
              </a:rPr>
              <a:t>Het </a:t>
            </a:r>
            <a:r>
              <a:rPr dirty="0" err="1">
                <a:latin typeface="Calibri"/>
              </a:rPr>
              <a:t>aardige</a:t>
            </a:r>
            <a:r>
              <a:rPr dirty="0">
                <a:latin typeface="Calibri"/>
              </a:rPr>
              <a:t> is </a:t>
            </a:r>
            <a:r>
              <a:rPr dirty="0" err="1">
                <a:latin typeface="Calibri"/>
              </a:rPr>
              <a:t>dat</a:t>
            </a:r>
            <a:r>
              <a:rPr dirty="0">
                <a:latin typeface="Calibri"/>
              </a:rPr>
              <a:t> </a:t>
            </a:r>
            <a:r>
              <a:rPr dirty="0" err="1">
                <a:latin typeface="Calibri"/>
              </a:rPr>
              <a:t>desondanks</a:t>
            </a:r>
            <a:r>
              <a:rPr dirty="0">
                <a:latin typeface="Calibri"/>
              </a:rPr>
              <a:t> </a:t>
            </a:r>
            <a:r>
              <a:rPr dirty="0" err="1">
                <a:latin typeface="Calibri"/>
              </a:rPr>
              <a:t>juist</a:t>
            </a:r>
            <a:r>
              <a:rPr dirty="0">
                <a:latin typeface="Calibri"/>
              </a:rPr>
              <a:t> </a:t>
            </a:r>
            <a:r>
              <a:rPr dirty="0" err="1">
                <a:latin typeface="Calibri"/>
              </a:rPr>
              <a:t>wij</a:t>
            </a:r>
            <a:r>
              <a:rPr dirty="0">
                <a:latin typeface="Calibri"/>
              </a:rPr>
              <a:t> </a:t>
            </a:r>
            <a:r>
              <a:rPr dirty="0" err="1">
                <a:latin typeface="Calibri"/>
              </a:rPr>
              <a:t>als</a:t>
            </a:r>
            <a:r>
              <a:rPr dirty="0">
                <a:latin typeface="Calibri"/>
              </a:rPr>
              <a:t> </a:t>
            </a:r>
            <a:r>
              <a:rPr dirty="0" err="1">
                <a:latin typeface="Calibri"/>
              </a:rPr>
              <a:t>archivarissen</a:t>
            </a:r>
            <a:r>
              <a:rPr dirty="0">
                <a:latin typeface="Calibri"/>
              </a:rPr>
              <a:t> op </a:t>
            </a:r>
            <a:r>
              <a:rPr dirty="0" err="1">
                <a:latin typeface="Calibri"/>
              </a:rPr>
              <a:t>zoek</a:t>
            </a:r>
            <a:r>
              <a:rPr dirty="0">
                <a:latin typeface="Calibri"/>
              </a:rPr>
              <a:t> </a:t>
            </a:r>
            <a:r>
              <a:rPr dirty="0" err="1">
                <a:latin typeface="Calibri"/>
              </a:rPr>
              <a:t>zijn</a:t>
            </a:r>
            <a:r>
              <a:rPr dirty="0">
                <a:latin typeface="Calibri"/>
              </a:rPr>
              <a:t> </a:t>
            </a:r>
            <a:r>
              <a:rPr dirty="0" err="1">
                <a:latin typeface="Calibri"/>
              </a:rPr>
              <a:t>naar</a:t>
            </a:r>
            <a:r>
              <a:rPr dirty="0">
                <a:latin typeface="Calibri"/>
              </a:rPr>
              <a:t> </a:t>
            </a:r>
            <a:r>
              <a:rPr dirty="0" err="1">
                <a:latin typeface="Calibri"/>
              </a:rPr>
              <a:t>vaste</a:t>
            </a:r>
            <a:r>
              <a:rPr dirty="0">
                <a:latin typeface="Calibri"/>
              </a:rPr>
              <a:t> </a:t>
            </a:r>
            <a:r>
              <a:rPr dirty="0" err="1">
                <a:latin typeface="Calibri"/>
              </a:rPr>
              <a:t>punten</a:t>
            </a:r>
            <a:r>
              <a:rPr dirty="0">
                <a:latin typeface="Calibri"/>
              </a:rPr>
              <a:t>. </a:t>
            </a:r>
            <a:r>
              <a:rPr dirty="0" err="1">
                <a:latin typeface="Calibri"/>
              </a:rPr>
              <a:t>Alles</a:t>
            </a:r>
            <a:r>
              <a:rPr dirty="0">
                <a:latin typeface="Calibri"/>
              </a:rPr>
              <a:t> is </a:t>
            </a:r>
            <a:r>
              <a:rPr dirty="0" err="1">
                <a:latin typeface="Calibri"/>
              </a:rPr>
              <a:t>dan</a:t>
            </a:r>
            <a:r>
              <a:rPr dirty="0">
                <a:latin typeface="Calibri"/>
              </a:rPr>
              <a:t> </a:t>
            </a:r>
            <a:r>
              <a:rPr dirty="0" err="1">
                <a:latin typeface="Calibri"/>
              </a:rPr>
              <a:t>wel</a:t>
            </a:r>
            <a:r>
              <a:rPr dirty="0">
                <a:latin typeface="Calibri"/>
              </a:rPr>
              <a:t> in </a:t>
            </a:r>
            <a:r>
              <a:rPr dirty="0" err="1">
                <a:latin typeface="Calibri"/>
              </a:rPr>
              <a:t>beweging</a:t>
            </a:r>
            <a:r>
              <a:rPr dirty="0">
                <a:latin typeface="Calibri"/>
              </a:rPr>
              <a:t> maar </a:t>
            </a:r>
            <a:r>
              <a:rPr dirty="0" err="1">
                <a:latin typeface="Calibri"/>
              </a:rPr>
              <a:t>wij</a:t>
            </a:r>
            <a:r>
              <a:rPr dirty="0">
                <a:latin typeface="Calibri"/>
              </a:rPr>
              <a:t> </a:t>
            </a:r>
            <a:r>
              <a:rPr dirty="0" err="1">
                <a:latin typeface="Calibri"/>
              </a:rPr>
              <a:t>vinden</a:t>
            </a:r>
            <a:r>
              <a:rPr dirty="0">
                <a:latin typeface="Calibri"/>
              </a:rPr>
              <a:t> </a:t>
            </a:r>
            <a:r>
              <a:rPr dirty="0" err="1">
                <a:latin typeface="Calibri"/>
              </a:rPr>
              <a:t>dat</a:t>
            </a:r>
            <a:r>
              <a:rPr dirty="0">
                <a:latin typeface="Calibri"/>
              </a:rPr>
              <a:t> het </a:t>
            </a:r>
            <a:r>
              <a:rPr dirty="0" err="1">
                <a:latin typeface="Calibri"/>
              </a:rPr>
              <a:t>mogelijk</a:t>
            </a:r>
            <a:r>
              <a:rPr dirty="0">
                <a:latin typeface="Calibri"/>
              </a:rPr>
              <a:t> </a:t>
            </a:r>
            <a:r>
              <a:rPr dirty="0" err="1">
                <a:latin typeface="Calibri"/>
              </a:rPr>
              <a:t>moet</a:t>
            </a:r>
            <a:r>
              <a:rPr dirty="0">
                <a:latin typeface="Calibri"/>
              </a:rPr>
              <a:t> </a:t>
            </a:r>
            <a:r>
              <a:rPr dirty="0" err="1">
                <a:latin typeface="Calibri"/>
              </a:rPr>
              <a:t>zijn</a:t>
            </a:r>
            <a:r>
              <a:rPr dirty="0">
                <a:latin typeface="Calibri"/>
              </a:rPr>
              <a:t> </a:t>
            </a:r>
            <a:r>
              <a:rPr dirty="0" err="1">
                <a:latin typeface="Calibri"/>
              </a:rPr>
              <a:t>momenten</a:t>
            </a:r>
            <a:r>
              <a:rPr dirty="0">
                <a:latin typeface="Calibri"/>
              </a:rPr>
              <a:t> </a:t>
            </a:r>
            <a:r>
              <a:rPr dirty="0" err="1">
                <a:latin typeface="Calibri"/>
              </a:rPr>
              <a:t>te</a:t>
            </a:r>
            <a:r>
              <a:rPr dirty="0">
                <a:latin typeface="Calibri"/>
              </a:rPr>
              <a:t> </a:t>
            </a:r>
            <a:r>
              <a:rPr dirty="0" err="1">
                <a:latin typeface="Calibri"/>
              </a:rPr>
              <a:t>kunnen</a:t>
            </a:r>
            <a:r>
              <a:rPr dirty="0">
                <a:latin typeface="Calibri"/>
              </a:rPr>
              <a:t> </a:t>
            </a:r>
            <a:r>
              <a:rPr dirty="0" err="1">
                <a:latin typeface="Calibri"/>
              </a:rPr>
              <a:t>fixeren</a:t>
            </a:r>
            <a:r>
              <a:rPr dirty="0">
                <a:latin typeface="Calibri"/>
              </a:rPr>
              <a:t>. </a:t>
            </a:r>
          </a:p>
          <a:p>
            <a:pPr lvl="0"/>
            <a:endParaRPr dirty="0">
              <a:latin typeface="Calibri"/>
            </a:endParaRPr>
          </a:p>
          <a:p>
            <a:pPr lvl="0"/>
            <a:r>
              <a:rPr dirty="0">
                <a:latin typeface="Calibri"/>
              </a:rPr>
              <a:t>Maar om </a:t>
            </a:r>
            <a:r>
              <a:rPr dirty="0" err="1">
                <a:latin typeface="Calibri"/>
              </a:rPr>
              <a:t>te</a:t>
            </a:r>
            <a:r>
              <a:rPr dirty="0">
                <a:latin typeface="Calibri"/>
              </a:rPr>
              <a:t> </a:t>
            </a:r>
            <a:r>
              <a:rPr dirty="0" err="1">
                <a:latin typeface="Calibri"/>
              </a:rPr>
              <a:t>kunnen</a:t>
            </a:r>
            <a:r>
              <a:rPr dirty="0">
                <a:latin typeface="Calibri"/>
              </a:rPr>
              <a:t> </a:t>
            </a:r>
            <a:r>
              <a:rPr dirty="0" err="1">
                <a:latin typeface="Calibri"/>
              </a:rPr>
              <a:t>fixeren</a:t>
            </a:r>
            <a:r>
              <a:rPr dirty="0">
                <a:latin typeface="Calibri"/>
              </a:rPr>
              <a:t> </a:t>
            </a:r>
            <a:r>
              <a:rPr dirty="0" err="1">
                <a:latin typeface="Calibri"/>
              </a:rPr>
              <a:t>moet</a:t>
            </a:r>
            <a:r>
              <a:rPr dirty="0">
                <a:latin typeface="Calibri"/>
              </a:rPr>
              <a:t> </a:t>
            </a:r>
            <a:r>
              <a:rPr dirty="0" err="1">
                <a:latin typeface="Calibri"/>
              </a:rPr>
              <a:t>helder</a:t>
            </a:r>
            <a:r>
              <a:rPr dirty="0">
                <a:latin typeface="Calibri"/>
              </a:rPr>
              <a:t> </a:t>
            </a:r>
            <a:r>
              <a:rPr dirty="0" err="1">
                <a:latin typeface="Calibri"/>
              </a:rPr>
              <a:t>zijn</a:t>
            </a:r>
            <a:r>
              <a:rPr dirty="0">
                <a:latin typeface="Calibri"/>
              </a:rPr>
              <a:t> </a:t>
            </a:r>
            <a:r>
              <a:rPr dirty="0" err="1">
                <a:latin typeface="Calibri"/>
              </a:rPr>
              <a:t>waarom</a:t>
            </a:r>
            <a:r>
              <a:rPr dirty="0">
                <a:latin typeface="Calibri"/>
              </a:rPr>
              <a:t> </a:t>
            </a:r>
            <a:r>
              <a:rPr dirty="0" err="1">
                <a:latin typeface="Calibri"/>
              </a:rPr>
              <a:t>iets</a:t>
            </a:r>
            <a:r>
              <a:rPr dirty="0">
                <a:latin typeface="Calibri"/>
              </a:rPr>
              <a:t> </a:t>
            </a:r>
            <a:r>
              <a:rPr dirty="0" err="1">
                <a:latin typeface="Calibri"/>
              </a:rPr>
              <a:t>te</a:t>
            </a:r>
            <a:r>
              <a:rPr dirty="0">
                <a:latin typeface="Calibri"/>
              </a:rPr>
              <a:t> </a:t>
            </a:r>
            <a:r>
              <a:rPr dirty="0" err="1">
                <a:latin typeface="Calibri"/>
              </a:rPr>
              <a:t>fixeren</a:t>
            </a:r>
            <a:r>
              <a:rPr dirty="0">
                <a:latin typeface="Calibri"/>
              </a:rPr>
              <a:t> is, </a:t>
            </a:r>
            <a:r>
              <a:rPr dirty="0" err="1">
                <a:latin typeface="Calibri"/>
              </a:rPr>
              <a:t>wat</a:t>
            </a:r>
            <a:r>
              <a:rPr dirty="0">
                <a:latin typeface="Calibri"/>
              </a:rPr>
              <a:t> </a:t>
            </a:r>
            <a:r>
              <a:rPr dirty="0" err="1">
                <a:latin typeface="Calibri"/>
              </a:rPr>
              <a:t>inhoudelijk</a:t>
            </a:r>
            <a:r>
              <a:rPr dirty="0">
                <a:latin typeface="Calibri"/>
              </a:rPr>
              <a:t> </a:t>
            </a:r>
            <a:r>
              <a:rPr dirty="0" err="1">
                <a:latin typeface="Calibri"/>
              </a:rPr>
              <a:t>te</a:t>
            </a:r>
            <a:r>
              <a:rPr dirty="0">
                <a:latin typeface="Calibri"/>
              </a:rPr>
              <a:t> </a:t>
            </a:r>
            <a:r>
              <a:rPr dirty="0" err="1">
                <a:latin typeface="Calibri"/>
              </a:rPr>
              <a:t>fixeren</a:t>
            </a:r>
            <a:r>
              <a:rPr dirty="0">
                <a:latin typeface="Calibri"/>
              </a:rPr>
              <a:t> </a:t>
            </a:r>
            <a:r>
              <a:rPr dirty="0" err="1">
                <a:latin typeface="Calibri"/>
              </a:rPr>
              <a:t>valt</a:t>
            </a:r>
            <a:r>
              <a:rPr dirty="0">
                <a:latin typeface="Calibri"/>
              </a:rPr>
              <a:t> en hoe </a:t>
            </a:r>
            <a:r>
              <a:rPr dirty="0" err="1">
                <a:latin typeface="Calibri"/>
              </a:rPr>
              <a:t>dat</a:t>
            </a:r>
            <a:r>
              <a:rPr dirty="0">
                <a:latin typeface="Calibri"/>
              </a:rPr>
              <a:t> </a:t>
            </a:r>
            <a:r>
              <a:rPr dirty="0" err="1">
                <a:latin typeface="Calibri"/>
              </a:rPr>
              <a:t>uiteindelijk</a:t>
            </a:r>
            <a:r>
              <a:rPr dirty="0">
                <a:latin typeface="Calibri"/>
              </a:rPr>
              <a:t> </a:t>
            </a:r>
            <a:r>
              <a:rPr dirty="0" err="1">
                <a:latin typeface="Calibri"/>
              </a:rPr>
              <a:t>technisch</a:t>
            </a:r>
            <a:r>
              <a:rPr dirty="0">
                <a:latin typeface="Calibri"/>
              </a:rPr>
              <a:t> </a:t>
            </a:r>
            <a:r>
              <a:rPr dirty="0" err="1">
                <a:latin typeface="Calibri"/>
              </a:rPr>
              <a:t>uit</a:t>
            </a:r>
            <a:r>
              <a:rPr dirty="0">
                <a:latin typeface="Calibri"/>
              </a:rPr>
              <a:t> </a:t>
            </a:r>
            <a:r>
              <a:rPr dirty="0" err="1">
                <a:latin typeface="Calibri"/>
              </a:rPr>
              <a:t>te</a:t>
            </a:r>
            <a:r>
              <a:rPr dirty="0">
                <a:latin typeface="Calibri"/>
              </a:rPr>
              <a:t> </a:t>
            </a:r>
            <a:r>
              <a:rPr dirty="0" err="1">
                <a:latin typeface="Calibri"/>
              </a:rPr>
              <a:t>voeren</a:t>
            </a:r>
            <a:r>
              <a:rPr dirty="0">
                <a:latin typeface="Calibri"/>
              </a:rPr>
              <a:t> is.</a:t>
            </a:r>
          </a:p>
          <a:p>
            <a:pPr lvl="0"/>
            <a:endParaRPr dirty="0">
              <a:latin typeface="Calibri"/>
            </a:endParaRPr>
          </a:p>
          <a:p>
            <a:pPr lvl="0"/>
            <a:r>
              <a:rPr dirty="0" err="1">
                <a:latin typeface="Calibri"/>
              </a:rPr>
              <a:t>Bij</a:t>
            </a:r>
            <a:r>
              <a:rPr dirty="0">
                <a:latin typeface="Calibri"/>
              </a:rPr>
              <a:t> </a:t>
            </a:r>
            <a:r>
              <a:rPr dirty="0" err="1">
                <a:latin typeface="Calibri"/>
              </a:rPr>
              <a:t>allerlei</a:t>
            </a:r>
            <a:r>
              <a:rPr dirty="0">
                <a:latin typeface="Calibri"/>
              </a:rPr>
              <a:t> </a:t>
            </a:r>
            <a:r>
              <a:rPr dirty="0" err="1">
                <a:latin typeface="Calibri"/>
              </a:rPr>
              <a:t>projecten</a:t>
            </a:r>
            <a:r>
              <a:rPr dirty="0">
                <a:latin typeface="Calibri"/>
              </a:rPr>
              <a:t> en </a:t>
            </a:r>
            <a:r>
              <a:rPr dirty="0" err="1">
                <a:latin typeface="Calibri"/>
              </a:rPr>
              <a:t>vragen</a:t>
            </a:r>
            <a:r>
              <a:rPr dirty="0">
                <a:latin typeface="Calibri"/>
              </a:rPr>
              <a:t> </a:t>
            </a:r>
            <a:r>
              <a:rPr dirty="0" err="1">
                <a:latin typeface="Calibri"/>
              </a:rPr>
              <a:t>waar</a:t>
            </a:r>
            <a:r>
              <a:rPr dirty="0">
                <a:latin typeface="Calibri"/>
              </a:rPr>
              <a:t> </a:t>
            </a:r>
            <a:r>
              <a:rPr dirty="0" err="1">
                <a:latin typeface="Calibri"/>
              </a:rPr>
              <a:t>ik</a:t>
            </a:r>
            <a:r>
              <a:rPr dirty="0">
                <a:latin typeface="Calibri"/>
              </a:rPr>
              <a:t> </a:t>
            </a:r>
            <a:r>
              <a:rPr dirty="0" err="1">
                <a:latin typeface="Calibri"/>
              </a:rPr>
              <a:t>mee</a:t>
            </a:r>
            <a:r>
              <a:rPr dirty="0">
                <a:latin typeface="Calibri"/>
              </a:rPr>
              <a:t> </a:t>
            </a:r>
            <a:r>
              <a:rPr dirty="0" err="1">
                <a:latin typeface="Calibri"/>
              </a:rPr>
              <a:t>te</a:t>
            </a:r>
            <a:r>
              <a:rPr dirty="0">
                <a:latin typeface="Calibri"/>
              </a:rPr>
              <a:t> </a:t>
            </a:r>
            <a:r>
              <a:rPr dirty="0" err="1">
                <a:latin typeface="Calibri"/>
              </a:rPr>
              <a:t>maken</a:t>
            </a:r>
            <a:r>
              <a:rPr dirty="0">
                <a:latin typeface="Calibri"/>
              </a:rPr>
              <a:t> </a:t>
            </a:r>
            <a:r>
              <a:rPr dirty="0" err="1">
                <a:latin typeface="Calibri"/>
              </a:rPr>
              <a:t>heb</a:t>
            </a:r>
            <a:r>
              <a:rPr dirty="0">
                <a:latin typeface="Calibri"/>
              </a:rPr>
              <a:t> </a:t>
            </a:r>
            <a:r>
              <a:rPr dirty="0" err="1">
                <a:latin typeface="Calibri"/>
              </a:rPr>
              <a:t>komen</a:t>
            </a:r>
            <a:r>
              <a:rPr dirty="0">
                <a:latin typeface="Calibri"/>
              </a:rPr>
              <a:t> </a:t>
            </a:r>
            <a:r>
              <a:rPr dirty="0" err="1">
                <a:latin typeface="Calibri"/>
              </a:rPr>
              <a:t>deze</a:t>
            </a:r>
            <a:r>
              <a:rPr dirty="0">
                <a:latin typeface="Calibri"/>
              </a:rPr>
              <a:t> </a:t>
            </a:r>
            <a:r>
              <a:rPr dirty="0" err="1">
                <a:latin typeface="Calibri"/>
              </a:rPr>
              <a:t>punten</a:t>
            </a:r>
            <a:r>
              <a:rPr dirty="0">
                <a:latin typeface="Calibri"/>
              </a:rPr>
              <a:t> steeds </a:t>
            </a:r>
            <a:r>
              <a:rPr dirty="0" err="1">
                <a:latin typeface="Calibri"/>
              </a:rPr>
              <a:t>terug</a:t>
            </a:r>
            <a:r>
              <a:rPr dirty="0">
                <a:latin typeface="Calibri"/>
              </a:rPr>
              <a:t>. </a:t>
            </a:r>
            <a:r>
              <a:rPr dirty="0" err="1">
                <a:latin typeface="Calibri"/>
              </a:rPr>
              <a:t>Zelf</a:t>
            </a:r>
            <a:r>
              <a:rPr dirty="0">
                <a:latin typeface="Calibri"/>
              </a:rPr>
              <a:t> </a:t>
            </a:r>
            <a:r>
              <a:rPr dirty="0" err="1">
                <a:latin typeface="Calibri"/>
              </a:rPr>
              <a:t>geef</a:t>
            </a:r>
            <a:r>
              <a:rPr dirty="0">
                <a:latin typeface="Calibri"/>
              </a:rPr>
              <a:t> </a:t>
            </a:r>
            <a:r>
              <a:rPr dirty="0" err="1">
                <a:latin typeface="Calibri"/>
              </a:rPr>
              <a:t>ik</a:t>
            </a:r>
            <a:r>
              <a:rPr dirty="0">
                <a:latin typeface="Calibri"/>
              </a:rPr>
              <a:t> </a:t>
            </a:r>
            <a:r>
              <a:rPr dirty="0" err="1">
                <a:latin typeface="Calibri"/>
              </a:rPr>
              <a:t>meer</a:t>
            </a:r>
            <a:r>
              <a:rPr dirty="0">
                <a:latin typeface="Calibri"/>
              </a:rPr>
              <a:t> en </a:t>
            </a:r>
            <a:r>
              <a:rPr dirty="0" err="1">
                <a:latin typeface="Calibri"/>
              </a:rPr>
              <a:t>meer</a:t>
            </a:r>
            <a:r>
              <a:rPr dirty="0">
                <a:latin typeface="Calibri"/>
              </a:rPr>
              <a:t> </a:t>
            </a:r>
            <a:r>
              <a:rPr dirty="0" err="1">
                <a:latin typeface="Calibri"/>
              </a:rPr>
              <a:t>antwoorden</a:t>
            </a:r>
            <a:r>
              <a:rPr dirty="0">
                <a:latin typeface="Calibri"/>
              </a:rPr>
              <a:t> en </a:t>
            </a:r>
            <a:r>
              <a:rPr dirty="0" err="1">
                <a:latin typeface="Calibri"/>
              </a:rPr>
              <a:t>adviezen</a:t>
            </a:r>
            <a:r>
              <a:rPr dirty="0">
                <a:latin typeface="Calibri"/>
              </a:rPr>
              <a:t> op basis van </a:t>
            </a:r>
            <a:r>
              <a:rPr dirty="0" err="1">
                <a:latin typeface="Calibri"/>
              </a:rPr>
              <a:t>een</a:t>
            </a:r>
            <a:r>
              <a:rPr dirty="0">
                <a:latin typeface="Calibri"/>
              </a:rPr>
              <a:t> </a:t>
            </a:r>
            <a:r>
              <a:rPr dirty="0" err="1">
                <a:latin typeface="Calibri"/>
              </a:rPr>
              <a:t>impliciet</a:t>
            </a:r>
            <a:r>
              <a:rPr dirty="0">
                <a:latin typeface="Calibri"/>
              </a:rPr>
              <a:t> </a:t>
            </a:r>
            <a:r>
              <a:rPr dirty="0" err="1">
                <a:latin typeface="Calibri"/>
              </a:rPr>
              <a:t>informatiemodel</a:t>
            </a:r>
            <a:r>
              <a:rPr dirty="0">
                <a:latin typeface="Calibri"/>
              </a:rPr>
              <a:t>, </a:t>
            </a:r>
            <a:r>
              <a:rPr dirty="0" err="1">
                <a:latin typeface="Calibri"/>
              </a:rPr>
              <a:t>dat</a:t>
            </a:r>
            <a:r>
              <a:rPr dirty="0">
                <a:latin typeface="Calibri"/>
              </a:rPr>
              <a:t> </a:t>
            </a:r>
            <a:r>
              <a:rPr dirty="0" err="1">
                <a:latin typeface="Calibri"/>
              </a:rPr>
              <a:t>bestaat</a:t>
            </a:r>
            <a:r>
              <a:rPr dirty="0">
                <a:latin typeface="Calibri"/>
              </a:rPr>
              <a:t> </a:t>
            </a:r>
            <a:r>
              <a:rPr dirty="0" err="1">
                <a:latin typeface="Calibri"/>
              </a:rPr>
              <a:t>uit</a:t>
            </a:r>
            <a:r>
              <a:rPr dirty="0">
                <a:latin typeface="Calibri"/>
              </a:rPr>
              <a:t> </a:t>
            </a:r>
            <a:r>
              <a:rPr dirty="0" err="1">
                <a:latin typeface="Calibri"/>
              </a:rPr>
              <a:t>een</a:t>
            </a:r>
            <a:r>
              <a:rPr dirty="0">
                <a:latin typeface="Calibri"/>
              </a:rPr>
              <a:t> kern, </a:t>
            </a:r>
            <a:r>
              <a:rPr dirty="0" err="1">
                <a:latin typeface="Calibri"/>
              </a:rPr>
              <a:t>waarvan</a:t>
            </a:r>
            <a:r>
              <a:rPr dirty="0">
                <a:latin typeface="Calibri"/>
              </a:rPr>
              <a:t> </a:t>
            </a:r>
            <a:r>
              <a:rPr dirty="0" err="1">
                <a:latin typeface="Calibri"/>
              </a:rPr>
              <a:t>onderdelen</a:t>
            </a:r>
            <a:r>
              <a:rPr dirty="0">
                <a:latin typeface="Calibri"/>
              </a:rPr>
              <a:t> </a:t>
            </a:r>
            <a:r>
              <a:rPr dirty="0" err="1">
                <a:latin typeface="Calibri"/>
              </a:rPr>
              <a:t>te</a:t>
            </a:r>
            <a:r>
              <a:rPr dirty="0">
                <a:latin typeface="Calibri"/>
              </a:rPr>
              <a:t> </a:t>
            </a:r>
            <a:r>
              <a:rPr dirty="0" err="1">
                <a:latin typeface="Calibri"/>
              </a:rPr>
              <a:t>vinden</a:t>
            </a:r>
            <a:r>
              <a:rPr dirty="0">
                <a:latin typeface="Calibri"/>
              </a:rPr>
              <a:t> </a:t>
            </a:r>
            <a:r>
              <a:rPr dirty="0" err="1">
                <a:latin typeface="Calibri"/>
              </a:rPr>
              <a:t>zijn</a:t>
            </a:r>
            <a:r>
              <a:rPr dirty="0">
                <a:latin typeface="Calibri"/>
              </a:rPr>
              <a:t> in </a:t>
            </a:r>
            <a:r>
              <a:rPr dirty="0" err="1">
                <a:latin typeface="Calibri"/>
              </a:rPr>
              <a:t>verschillende</a:t>
            </a:r>
            <a:r>
              <a:rPr dirty="0">
                <a:latin typeface="Calibri"/>
              </a:rPr>
              <a:t> </a:t>
            </a:r>
            <a:r>
              <a:rPr dirty="0" err="1">
                <a:latin typeface="Calibri"/>
              </a:rPr>
              <a:t>losse</a:t>
            </a:r>
            <a:r>
              <a:rPr dirty="0">
                <a:latin typeface="Calibri"/>
              </a:rPr>
              <a:t> </a:t>
            </a:r>
            <a:r>
              <a:rPr dirty="0" err="1">
                <a:latin typeface="Calibri"/>
              </a:rPr>
              <a:t>notities</a:t>
            </a:r>
            <a:r>
              <a:rPr dirty="0">
                <a:latin typeface="Calibri"/>
              </a:rPr>
              <a:t>, </a:t>
            </a:r>
            <a:r>
              <a:rPr dirty="0" err="1">
                <a:latin typeface="Calibri"/>
              </a:rPr>
              <a:t>teksten</a:t>
            </a:r>
            <a:r>
              <a:rPr dirty="0">
                <a:latin typeface="Calibri"/>
              </a:rPr>
              <a:t> op </a:t>
            </a:r>
            <a:r>
              <a:rPr dirty="0" err="1">
                <a:latin typeface="Calibri"/>
              </a:rPr>
              <a:t>mijn</a:t>
            </a:r>
            <a:r>
              <a:rPr dirty="0">
                <a:latin typeface="Calibri"/>
              </a:rPr>
              <a:t> site, schema's, </a:t>
            </a:r>
            <a:r>
              <a:rPr dirty="0" err="1">
                <a:latin typeface="Calibri"/>
              </a:rPr>
              <a:t>presentaties</a:t>
            </a:r>
            <a:r>
              <a:rPr dirty="0">
                <a:latin typeface="Calibri"/>
              </a:rPr>
              <a:t>, </a:t>
            </a:r>
            <a:r>
              <a:rPr dirty="0" err="1">
                <a:latin typeface="Calibri"/>
              </a:rPr>
              <a:t>aanzetten</a:t>
            </a:r>
            <a:r>
              <a:rPr dirty="0">
                <a:latin typeface="Calibri"/>
              </a:rPr>
              <a:t> tot </a:t>
            </a:r>
            <a:r>
              <a:rPr dirty="0" err="1">
                <a:latin typeface="Calibri"/>
              </a:rPr>
              <a:t>artikelen</a:t>
            </a:r>
            <a:r>
              <a:rPr dirty="0">
                <a:latin typeface="Calibri"/>
              </a:rPr>
              <a:t> en interne </a:t>
            </a:r>
            <a:r>
              <a:rPr dirty="0" err="1">
                <a:latin typeface="Calibri"/>
              </a:rPr>
              <a:t>gemeentelijke</a:t>
            </a:r>
            <a:r>
              <a:rPr dirty="0">
                <a:latin typeface="Calibri"/>
              </a:rPr>
              <a:t> memo's. </a:t>
            </a:r>
            <a:r>
              <a:rPr dirty="0" err="1">
                <a:latin typeface="Calibri"/>
              </a:rPr>
              <a:t>Dit</a:t>
            </a:r>
            <a:r>
              <a:rPr dirty="0">
                <a:latin typeface="Calibri"/>
              </a:rPr>
              <a:t> </a:t>
            </a:r>
            <a:r>
              <a:rPr dirty="0" err="1">
                <a:latin typeface="Calibri"/>
              </a:rPr>
              <a:t>impliciete</a:t>
            </a:r>
            <a:r>
              <a:rPr dirty="0">
                <a:latin typeface="Calibri"/>
              </a:rPr>
              <a:t> model </a:t>
            </a:r>
            <a:r>
              <a:rPr dirty="0" err="1">
                <a:latin typeface="Calibri"/>
              </a:rPr>
              <a:t>kent</a:t>
            </a:r>
            <a:r>
              <a:rPr dirty="0">
                <a:latin typeface="Calibri"/>
              </a:rPr>
              <a:t> </a:t>
            </a:r>
            <a:r>
              <a:rPr dirty="0" err="1">
                <a:latin typeface="Calibri"/>
              </a:rPr>
              <a:t>uit</a:t>
            </a:r>
            <a:r>
              <a:rPr dirty="0">
                <a:latin typeface="Calibri"/>
              </a:rPr>
              <a:t> </a:t>
            </a:r>
            <a:r>
              <a:rPr dirty="0" err="1">
                <a:latin typeface="Calibri"/>
              </a:rPr>
              <a:t>een</a:t>
            </a:r>
            <a:r>
              <a:rPr dirty="0">
                <a:latin typeface="Calibri"/>
              </a:rPr>
              <a:t> </a:t>
            </a:r>
            <a:r>
              <a:rPr dirty="0" err="1">
                <a:latin typeface="Calibri"/>
              </a:rPr>
              <a:t>aantal</a:t>
            </a:r>
            <a:r>
              <a:rPr dirty="0">
                <a:latin typeface="Calibri"/>
              </a:rPr>
              <a:t> </a:t>
            </a:r>
            <a:r>
              <a:rPr dirty="0" err="1">
                <a:latin typeface="Calibri"/>
              </a:rPr>
              <a:t>constanten</a:t>
            </a:r>
            <a:r>
              <a:rPr dirty="0">
                <a:latin typeface="Calibri"/>
              </a:rPr>
              <a:t>, </a:t>
            </a:r>
            <a:r>
              <a:rPr dirty="0" err="1">
                <a:latin typeface="Calibri"/>
              </a:rPr>
              <a:t>elementen</a:t>
            </a:r>
            <a:r>
              <a:rPr dirty="0">
                <a:latin typeface="Calibri"/>
              </a:rPr>
              <a:t> die invariant </a:t>
            </a:r>
            <a:r>
              <a:rPr dirty="0" err="1">
                <a:latin typeface="Calibri"/>
              </a:rPr>
              <a:t>zijn</a:t>
            </a:r>
            <a:r>
              <a:rPr dirty="0">
                <a:latin typeface="Calibri"/>
              </a:rPr>
              <a:t>. </a:t>
            </a:r>
          </a:p>
          <a:p>
            <a:pPr lvl="0"/>
            <a:endParaRPr dirty="0">
              <a:latin typeface="Calibri"/>
            </a:endParaRPr>
          </a:p>
          <a:p>
            <a:pPr lvl="0"/>
            <a:r>
              <a:rPr dirty="0" err="1">
                <a:latin typeface="Calibri"/>
              </a:rPr>
              <a:t>Dit</a:t>
            </a:r>
            <a:r>
              <a:rPr dirty="0">
                <a:latin typeface="Calibri"/>
              </a:rPr>
              <a:t> model </a:t>
            </a:r>
            <a:r>
              <a:rPr dirty="0" err="1">
                <a:latin typeface="Calibri"/>
              </a:rPr>
              <a:t>stelt</a:t>
            </a:r>
            <a:r>
              <a:rPr dirty="0">
                <a:latin typeface="Calibri"/>
              </a:rPr>
              <a:t> de </a:t>
            </a:r>
            <a:r>
              <a:rPr dirty="0" err="1">
                <a:latin typeface="Calibri"/>
              </a:rPr>
              <a:t>informatie</a:t>
            </a:r>
            <a:r>
              <a:rPr dirty="0">
                <a:latin typeface="Calibri"/>
              </a:rPr>
              <a:t> </a:t>
            </a:r>
            <a:r>
              <a:rPr dirty="0" err="1">
                <a:latin typeface="Calibri"/>
              </a:rPr>
              <a:t>als</a:t>
            </a:r>
            <a:r>
              <a:rPr dirty="0">
                <a:latin typeface="Calibri"/>
              </a:rPr>
              <a:t> </a:t>
            </a:r>
            <a:r>
              <a:rPr dirty="0" err="1">
                <a:latin typeface="Calibri"/>
              </a:rPr>
              <a:t>constante</a:t>
            </a:r>
            <a:r>
              <a:rPr dirty="0">
                <a:latin typeface="Calibri"/>
              </a:rPr>
              <a:t> factor </a:t>
            </a:r>
            <a:r>
              <a:rPr sz="1200" b="0" i="0" u="none" strike="noStrike" baseline="0" dirty="0" err="1">
                <a:solidFill>
                  <a:srgbClr val="000000"/>
                </a:solidFill>
                <a:latin typeface="Calibri"/>
              </a:rPr>
              <a:t>centraal</a:t>
            </a:r>
            <a:r>
              <a:rPr sz="1200" b="0" i="0" u="none" strike="noStrike" baseline="0" dirty="0">
                <a:solidFill>
                  <a:srgbClr val="000000"/>
                </a:solidFill>
                <a:latin typeface="Calibri"/>
              </a:rPr>
              <a:t>, </a:t>
            </a:r>
            <a:r>
              <a:rPr sz="1200" b="0" i="0" u="none" strike="noStrike" baseline="0" dirty="0" err="1">
                <a:solidFill>
                  <a:srgbClr val="000000"/>
                </a:solidFill>
                <a:latin typeface="Calibri"/>
              </a:rPr>
              <a:t>verantwoordelijken</a:t>
            </a:r>
            <a:r>
              <a:rPr sz="1200" b="0" i="0" u="none" strike="noStrike" baseline="0" dirty="0">
                <a:solidFill>
                  <a:srgbClr val="000000"/>
                </a:solidFill>
                <a:latin typeface="Calibri"/>
              </a:rPr>
              <a:t>, </a:t>
            </a:r>
            <a:r>
              <a:rPr sz="1200" b="0" i="0" u="none" strike="noStrike" baseline="0" dirty="0" err="1">
                <a:solidFill>
                  <a:srgbClr val="000000"/>
                </a:solidFill>
                <a:latin typeface="Calibri"/>
              </a:rPr>
              <a:t>beheerders</a:t>
            </a:r>
            <a:r>
              <a:rPr sz="1200" b="0" i="0" u="none" strike="noStrike" baseline="0" dirty="0">
                <a:solidFill>
                  <a:srgbClr val="000000"/>
                </a:solidFill>
                <a:latin typeface="Calibri"/>
              </a:rPr>
              <a:t>, </a:t>
            </a:r>
            <a:r>
              <a:rPr sz="1200" b="0" i="0" u="none" strike="noStrike" baseline="0" dirty="0" err="1">
                <a:solidFill>
                  <a:srgbClr val="000000"/>
                </a:solidFill>
                <a:latin typeface="Calibri"/>
              </a:rPr>
              <a:t>gebruikers</a:t>
            </a:r>
            <a:r>
              <a:rPr sz="1200" b="0" i="0" u="none" strike="noStrike" baseline="0" dirty="0">
                <a:solidFill>
                  <a:srgbClr val="000000"/>
                </a:solidFill>
                <a:latin typeface="Calibri"/>
              </a:rPr>
              <a:t>, </a:t>
            </a:r>
            <a:r>
              <a:rPr sz="1200" b="0" i="0" u="none" strike="noStrike" baseline="0" dirty="0" err="1">
                <a:solidFill>
                  <a:srgbClr val="000000"/>
                </a:solidFill>
                <a:latin typeface="Calibri"/>
              </a:rPr>
              <a:t>toezichthouders</a:t>
            </a:r>
            <a:r>
              <a:rPr sz="1200" b="0" i="0" u="none" strike="noStrike" baseline="0" dirty="0">
                <a:solidFill>
                  <a:srgbClr val="000000"/>
                </a:solidFill>
                <a:latin typeface="Calibri"/>
              </a:rPr>
              <a:t> en </a:t>
            </a:r>
            <a:r>
              <a:rPr sz="1200" b="0" i="0" u="none" strike="noStrike" baseline="0" dirty="0" err="1">
                <a:solidFill>
                  <a:srgbClr val="000000"/>
                </a:solidFill>
                <a:latin typeface="Calibri"/>
              </a:rPr>
              <a:t>wat</a:t>
            </a:r>
            <a:r>
              <a:rPr sz="1200" b="0" i="0" u="none" strike="noStrike" baseline="0" dirty="0">
                <a:solidFill>
                  <a:srgbClr val="000000"/>
                </a:solidFill>
                <a:latin typeface="Calibri"/>
              </a:rPr>
              <a:t> </a:t>
            </a:r>
            <a:r>
              <a:rPr sz="1200" b="0" i="0" u="none" strike="noStrike" baseline="0" dirty="0" err="1">
                <a:solidFill>
                  <a:srgbClr val="000000"/>
                </a:solidFill>
                <a:latin typeface="Calibri"/>
              </a:rPr>
              <a:t>voor</a:t>
            </a:r>
            <a:r>
              <a:rPr sz="1200" b="0" i="0" u="none" strike="noStrike" baseline="0" dirty="0">
                <a:solidFill>
                  <a:srgbClr val="000000"/>
                </a:solidFill>
                <a:latin typeface="Calibri"/>
              </a:rPr>
              <a:t> </a:t>
            </a:r>
            <a:r>
              <a:rPr sz="1200" b="0" i="0" u="none" strike="noStrike" baseline="0" dirty="0" err="1">
                <a:solidFill>
                  <a:srgbClr val="000000"/>
                </a:solidFill>
                <a:latin typeface="Calibri"/>
              </a:rPr>
              <a:t>soort</a:t>
            </a:r>
            <a:r>
              <a:rPr sz="1200" b="0" i="0" u="none" strike="noStrike" baseline="0" dirty="0">
                <a:solidFill>
                  <a:srgbClr val="000000"/>
                </a:solidFill>
                <a:latin typeface="Calibri"/>
              </a:rPr>
              <a:t> </a:t>
            </a:r>
            <a:r>
              <a:rPr sz="1200" b="0" i="0" u="none" strike="noStrike" baseline="0" dirty="0" err="1">
                <a:solidFill>
                  <a:srgbClr val="000000"/>
                </a:solidFill>
                <a:latin typeface="Calibri"/>
              </a:rPr>
              <a:t>actoren</a:t>
            </a:r>
            <a:r>
              <a:rPr sz="1200" b="0" i="0" u="none" strike="noStrike" baseline="0" dirty="0">
                <a:solidFill>
                  <a:srgbClr val="000000"/>
                </a:solidFill>
                <a:latin typeface="Calibri"/>
              </a:rPr>
              <a:t> </a:t>
            </a:r>
            <a:r>
              <a:rPr sz="1200" b="0" i="0" u="none" strike="noStrike" baseline="0" dirty="0" err="1">
                <a:solidFill>
                  <a:srgbClr val="000000"/>
                </a:solidFill>
                <a:latin typeface="Calibri"/>
              </a:rPr>
              <a:t>dan</a:t>
            </a:r>
            <a:r>
              <a:rPr sz="1200" b="0" i="0" u="none" strike="noStrike" baseline="0" dirty="0">
                <a:solidFill>
                  <a:srgbClr val="000000"/>
                </a:solidFill>
                <a:latin typeface="Calibri"/>
              </a:rPr>
              <a:t> </a:t>
            </a:r>
            <a:r>
              <a:rPr sz="1200" b="0" i="0" u="none" strike="noStrike" baseline="0" dirty="0" err="1">
                <a:solidFill>
                  <a:srgbClr val="000000"/>
                </a:solidFill>
                <a:latin typeface="Calibri"/>
              </a:rPr>
              <a:t>ook</a:t>
            </a:r>
            <a:r>
              <a:rPr sz="1200" b="0" i="0" u="none" strike="noStrike" baseline="0" dirty="0">
                <a:solidFill>
                  <a:srgbClr val="000000"/>
                </a:solidFill>
                <a:latin typeface="Calibri"/>
              </a:rPr>
              <a:t> </a:t>
            </a:r>
            <a:r>
              <a:rPr sz="1200" b="0" i="0" u="none" strike="noStrike" baseline="0" dirty="0" err="1">
                <a:solidFill>
                  <a:srgbClr val="000000"/>
                </a:solidFill>
                <a:latin typeface="Calibri"/>
              </a:rPr>
              <a:t>zijn</a:t>
            </a:r>
            <a:r>
              <a:rPr sz="1200" b="0" i="0" u="none" strike="noStrike" baseline="0" dirty="0">
                <a:solidFill>
                  <a:srgbClr val="000000"/>
                </a:solidFill>
                <a:latin typeface="Calibri"/>
              </a:rPr>
              <a:t> in </a:t>
            </a:r>
            <a:r>
              <a:rPr sz="1200" b="0" i="0" u="none" strike="noStrike" baseline="0" dirty="0" err="1">
                <a:solidFill>
                  <a:srgbClr val="000000"/>
                </a:solidFill>
                <a:latin typeface="Calibri"/>
              </a:rPr>
              <a:t>dat</a:t>
            </a:r>
            <a:r>
              <a:rPr sz="1200" b="0" i="0" u="none" strike="noStrike" baseline="0" dirty="0">
                <a:solidFill>
                  <a:srgbClr val="000000"/>
                </a:solidFill>
                <a:latin typeface="Calibri"/>
              </a:rPr>
              <a:t> </a:t>
            </a:r>
            <a:r>
              <a:rPr sz="1200" b="0" i="0" u="none" strike="noStrike" baseline="0" dirty="0" err="1">
                <a:solidFill>
                  <a:srgbClr val="000000"/>
                </a:solidFill>
                <a:latin typeface="Calibri"/>
              </a:rPr>
              <a:t>geheel</a:t>
            </a:r>
            <a:r>
              <a:rPr sz="1200" b="0" i="0" u="none" strike="noStrike" baseline="0" dirty="0">
                <a:solidFill>
                  <a:srgbClr val="000000"/>
                </a:solidFill>
                <a:latin typeface="Calibri"/>
              </a:rPr>
              <a:t> </a:t>
            </a:r>
            <a:r>
              <a:rPr sz="1200" b="0" i="0" u="none" strike="noStrike" baseline="0" dirty="0" err="1">
                <a:solidFill>
                  <a:srgbClr val="000000"/>
                </a:solidFill>
                <a:latin typeface="Calibri"/>
              </a:rPr>
              <a:t>toevallige</a:t>
            </a:r>
            <a:r>
              <a:rPr sz="1200" b="0" i="0" u="none" strike="noStrike" baseline="0" dirty="0">
                <a:solidFill>
                  <a:srgbClr val="000000"/>
                </a:solidFill>
                <a:latin typeface="Calibri"/>
              </a:rPr>
              <a:t> </a:t>
            </a:r>
            <a:r>
              <a:rPr sz="1200" b="0" i="0" u="none" strike="noStrike" baseline="0" dirty="0" err="1">
                <a:solidFill>
                  <a:srgbClr val="000000"/>
                </a:solidFill>
                <a:latin typeface="Calibri"/>
              </a:rPr>
              <a:t>passanten</a:t>
            </a:r>
            <a:r>
              <a:rPr sz="1200" b="0" i="0" u="none" strike="noStrike" baseline="0" dirty="0">
                <a:solidFill>
                  <a:srgbClr val="000000"/>
                </a:solidFill>
                <a:latin typeface="Calibri"/>
              </a:rPr>
              <a:t>, </a:t>
            </a:r>
            <a:r>
              <a:rPr sz="1200" b="0" i="0" u="none" strike="noStrike" baseline="0" dirty="0" err="1">
                <a:solidFill>
                  <a:srgbClr val="000000"/>
                </a:solidFill>
                <a:latin typeface="Calibri"/>
              </a:rPr>
              <a:t>ze</a:t>
            </a:r>
            <a:r>
              <a:rPr sz="1200" b="0" i="0" u="none" strike="noStrike" baseline="0" dirty="0">
                <a:solidFill>
                  <a:srgbClr val="000000"/>
                </a:solidFill>
                <a:latin typeface="Calibri"/>
              </a:rPr>
              <a:t> </a:t>
            </a:r>
            <a:r>
              <a:rPr sz="1200" b="0" i="0" u="none" strike="noStrike" baseline="0" dirty="0" err="1">
                <a:solidFill>
                  <a:srgbClr val="000000"/>
                </a:solidFill>
                <a:latin typeface="Calibri"/>
              </a:rPr>
              <a:t>komen</a:t>
            </a:r>
            <a:r>
              <a:rPr sz="1200" b="0" i="0" u="none" strike="noStrike" baseline="0" dirty="0">
                <a:solidFill>
                  <a:srgbClr val="000000"/>
                </a:solidFill>
                <a:latin typeface="Calibri"/>
              </a:rPr>
              <a:t> en </a:t>
            </a:r>
            <a:r>
              <a:rPr sz="1200" b="0" i="0" u="none" strike="noStrike" baseline="0" dirty="0" err="1">
                <a:solidFill>
                  <a:srgbClr val="000000"/>
                </a:solidFill>
                <a:latin typeface="Calibri"/>
              </a:rPr>
              <a:t>gaan</a:t>
            </a:r>
            <a:r>
              <a:rPr sz="1200" b="0" i="0" u="none" strike="noStrike" baseline="0" dirty="0">
                <a:solidFill>
                  <a:srgbClr val="000000"/>
                </a:solidFill>
                <a:latin typeface="Calibri"/>
              </a:rPr>
              <a:t>. </a:t>
            </a:r>
            <a:r>
              <a:rPr sz="1200" b="0" i="0" u="none" strike="noStrike" baseline="0" dirty="0" err="1">
                <a:solidFill>
                  <a:srgbClr val="000000"/>
                </a:solidFill>
                <a:latin typeface="Calibri"/>
              </a:rPr>
              <a:t>Dat</a:t>
            </a:r>
            <a:r>
              <a:rPr sz="1200" b="0" i="0" u="none" strike="noStrike" baseline="0" dirty="0">
                <a:solidFill>
                  <a:srgbClr val="000000"/>
                </a:solidFill>
                <a:latin typeface="Calibri"/>
              </a:rPr>
              <a:t> </a:t>
            </a:r>
            <a:r>
              <a:rPr sz="1200" b="0" i="0" u="none" strike="noStrike" baseline="0" dirty="0" err="1">
                <a:solidFill>
                  <a:srgbClr val="000000"/>
                </a:solidFill>
                <a:latin typeface="Calibri"/>
              </a:rPr>
              <a:t>informatie</a:t>
            </a:r>
            <a:r>
              <a:rPr sz="1200" b="0" i="0" u="none" strike="noStrike" baseline="0" dirty="0">
                <a:solidFill>
                  <a:srgbClr val="000000"/>
                </a:solidFill>
                <a:latin typeface="Calibri"/>
              </a:rPr>
              <a:t> </a:t>
            </a:r>
            <a:r>
              <a:rPr sz="1200" b="0" i="0" u="none" strike="noStrike" baseline="0" dirty="0" err="1">
                <a:solidFill>
                  <a:srgbClr val="000000"/>
                </a:solidFill>
                <a:latin typeface="Calibri"/>
              </a:rPr>
              <a:t>een</a:t>
            </a:r>
            <a:r>
              <a:rPr sz="1200" b="0" i="0" u="none" strike="noStrike" baseline="0" dirty="0">
                <a:solidFill>
                  <a:srgbClr val="000000"/>
                </a:solidFill>
                <a:latin typeface="Calibri"/>
              </a:rPr>
              <a:t> </a:t>
            </a:r>
            <a:r>
              <a:rPr sz="1200" b="0" i="0" u="none" strike="noStrike" baseline="0" dirty="0" err="1">
                <a:solidFill>
                  <a:srgbClr val="000000"/>
                </a:solidFill>
                <a:latin typeface="Calibri"/>
              </a:rPr>
              <a:t>constante</a:t>
            </a:r>
            <a:r>
              <a:rPr sz="1200" b="0" i="0" u="none" strike="noStrike" baseline="0" dirty="0">
                <a:solidFill>
                  <a:srgbClr val="000000"/>
                </a:solidFill>
                <a:latin typeface="Calibri"/>
              </a:rPr>
              <a:t> factor is </a:t>
            </a:r>
            <a:r>
              <a:rPr sz="1200" b="0" i="0" u="none" strike="noStrike" baseline="0" dirty="0" err="1">
                <a:solidFill>
                  <a:srgbClr val="000000"/>
                </a:solidFill>
                <a:latin typeface="Calibri"/>
              </a:rPr>
              <a:t>wil</a:t>
            </a:r>
            <a:r>
              <a:rPr sz="1200" b="0" i="0" u="none" strike="noStrike" baseline="0" dirty="0">
                <a:solidFill>
                  <a:srgbClr val="000000"/>
                </a:solidFill>
                <a:latin typeface="Calibri"/>
              </a:rPr>
              <a:t> </a:t>
            </a:r>
            <a:r>
              <a:rPr sz="1200" b="0" i="0" u="none" strike="noStrike" baseline="0" dirty="0" err="1">
                <a:solidFill>
                  <a:srgbClr val="000000"/>
                </a:solidFill>
                <a:latin typeface="Calibri"/>
              </a:rPr>
              <a:t>overigens</a:t>
            </a:r>
            <a:r>
              <a:rPr sz="1200" b="0" i="0" u="none" strike="noStrike" baseline="0" dirty="0">
                <a:solidFill>
                  <a:srgbClr val="000000"/>
                </a:solidFill>
                <a:latin typeface="Calibri"/>
              </a:rPr>
              <a:t> </a:t>
            </a:r>
            <a:r>
              <a:rPr sz="1200" b="0" i="0" u="none" strike="noStrike" baseline="0" dirty="0" err="1">
                <a:solidFill>
                  <a:srgbClr val="000000"/>
                </a:solidFill>
                <a:latin typeface="Calibri"/>
              </a:rPr>
              <a:t>niet</a:t>
            </a:r>
            <a:r>
              <a:rPr sz="1200" b="0" i="0" u="none" strike="noStrike" baseline="0" dirty="0">
                <a:solidFill>
                  <a:srgbClr val="000000"/>
                </a:solidFill>
                <a:latin typeface="Calibri"/>
              </a:rPr>
              <a:t> </a:t>
            </a:r>
            <a:r>
              <a:rPr sz="1200" b="0" i="0" u="none" strike="noStrike" baseline="0" dirty="0" err="1">
                <a:solidFill>
                  <a:srgbClr val="000000"/>
                </a:solidFill>
                <a:latin typeface="Calibri"/>
              </a:rPr>
              <a:t>zeggen</a:t>
            </a:r>
            <a:r>
              <a:rPr sz="1200" b="0" i="0" u="none" strike="noStrike" baseline="0" dirty="0">
                <a:solidFill>
                  <a:srgbClr val="000000"/>
                </a:solidFill>
                <a:latin typeface="Calibri"/>
              </a:rPr>
              <a:t> </a:t>
            </a:r>
            <a:r>
              <a:rPr sz="1200" b="0" i="0" u="none" strike="noStrike" baseline="0" dirty="0" err="1">
                <a:solidFill>
                  <a:srgbClr val="000000"/>
                </a:solidFill>
                <a:latin typeface="Calibri"/>
              </a:rPr>
              <a:t>dat</a:t>
            </a:r>
            <a:r>
              <a:rPr sz="1200" b="0" i="0" u="none" strike="noStrike" baseline="0" dirty="0">
                <a:solidFill>
                  <a:srgbClr val="000000"/>
                </a:solidFill>
                <a:latin typeface="Calibri"/>
              </a:rPr>
              <a:t> </a:t>
            </a:r>
            <a:r>
              <a:rPr sz="1200" b="0" i="0" u="none" strike="noStrike" baseline="0" dirty="0" err="1">
                <a:solidFill>
                  <a:srgbClr val="000000"/>
                </a:solidFill>
                <a:latin typeface="Calibri"/>
              </a:rPr>
              <a:t>zij</a:t>
            </a:r>
            <a:r>
              <a:rPr sz="1200" b="0" i="0" u="none" strike="noStrike" baseline="0" dirty="0">
                <a:solidFill>
                  <a:srgbClr val="000000"/>
                </a:solidFill>
                <a:latin typeface="Calibri"/>
              </a:rPr>
              <a:t> </a:t>
            </a:r>
            <a:r>
              <a:rPr sz="1200" b="0" i="0" u="none" strike="noStrike" baseline="0" dirty="0" err="1">
                <a:solidFill>
                  <a:srgbClr val="000000"/>
                </a:solidFill>
                <a:latin typeface="Calibri"/>
              </a:rPr>
              <a:t>eeuwig</a:t>
            </a:r>
            <a:r>
              <a:rPr sz="1200" b="0" i="0" u="none" strike="noStrike" baseline="0" dirty="0">
                <a:solidFill>
                  <a:srgbClr val="000000"/>
                </a:solidFill>
                <a:latin typeface="Calibri"/>
              </a:rPr>
              <a:t> </a:t>
            </a:r>
            <a:r>
              <a:rPr sz="1200" b="0" i="0" u="none" strike="noStrike" baseline="0" dirty="0" err="1">
                <a:solidFill>
                  <a:srgbClr val="000000"/>
                </a:solidFill>
                <a:latin typeface="Calibri"/>
              </a:rPr>
              <a:t>blijft</a:t>
            </a:r>
            <a:r>
              <a:rPr sz="1200" b="0" i="0" u="none" strike="noStrike" baseline="0" dirty="0">
                <a:solidFill>
                  <a:srgbClr val="000000"/>
                </a:solidFill>
                <a:latin typeface="Calibri"/>
              </a:rPr>
              <a:t>.</a:t>
            </a:r>
          </a:p>
          <a:p>
            <a:pPr lvl="0"/>
            <a:endParaRPr sz="1200" b="0" i="0" u="none" strike="noStrike" baseline="0" dirty="0">
              <a:solidFill>
                <a:srgbClr val="000000"/>
              </a:solidFill>
              <a:latin typeface="Calibri"/>
            </a:endParaRPr>
          </a:p>
          <a:p>
            <a:pPr lvl="0"/>
            <a:r>
              <a:rPr sz="1200" b="0" i="0" u="none" strike="noStrike" baseline="0" dirty="0" err="1">
                <a:solidFill>
                  <a:srgbClr val="000000"/>
                </a:solidFill>
                <a:latin typeface="Calibri"/>
              </a:rPr>
              <a:t>Ik</a:t>
            </a:r>
            <a:r>
              <a:rPr sz="1200" b="0" i="0" u="none" strike="noStrike" baseline="0" dirty="0">
                <a:solidFill>
                  <a:srgbClr val="000000"/>
                </a:solidFill>
                <a:latin typeface="Calibri"/>
              </a:rPr>
              <a:t> </a:t>
            </a:r>
            <a:r>
              <a:rPr sz="1200" b="0" i="0" u="none" strike="noStrike" baseline="0" dirty="0" err="1">
                <a:solidFill>
                  <a:srgbClr val="000000"/>
                </a:solidFill>
                <a:latin typeface="Calibri"/>
              </a:rPr>
              <a:t>heb</a:t>
            </a:r>
            <a:r>
              <a:rPr sz="1200" b="0" i="0" u="none" strike="noStrike" baseline="0" dirty="0">
                <a:solidFill>
                  <a:srgbClr val="000000"/>
                </a:solidFill>
                <a:latin typeface="Calibri"/>
              </a:rPr>
              <a:t> het model nu </a:t>
            </a:r>
            <a:r>
              <a:rPr sz="1200" b="0" i="0" u="none" strike="noStrike" baseline="0" dirty="0" err="1">
                <a:solidFill>
                  <a:srgbClr val="000000"/>
                </a:solidFill>
                <a:latin typeface="Calibri"/>
              </a:rPr>
              <a:t>zover</a:t>
            </a:r>
            <a:r>
              <a:rPr sz="1200" b="0" i="0" u="none" strike="noStrike" baseline="0" dirty="0">
                <a:solidFill>
                  <a:srgbClr val="000000"/>
                </a:solidFill>
                <a:latin typeface="Calibri"/>
              </a:rPr>
              <a:t> </a:t>
            </a:r>
            <a:r>
              <a:rPr sz="1200" b="0" i="0" u="none" strike="noStrike" baseline="0" dirty="0" err="1">
                <a:solidFill>
                  <a:srgbClr val="000000"/>
                </a:solidFill>
                <a:latin typeface="Calibri"/>
              </a:rPr>
              <a:t>uitgewerkt</a:t>
            </a:r>
            <a:r>
              <a:rPr sz="1200" b="0" i="0" u="none" strike="noStrike" baseline="0" dirty="0">
                <a:solidFill>
                  <a:srgbClr val="000000"/>
                </a:solidFill>
                <a:latin typeface="Calibri"/>
              </a:rPr>
              <a:t> </a:t>
            </a:r>
            <a:r>
              <a:rPr sz="1200" b="0" i="0" u="none" strike="noStrike" baseline="0" dirty="0" err="1">
                <a:solidFill>
                  <a:srgbClr val="000000"/>
                </a:solidFill>
                <a:latin typeface="Calibri"/>
              </a:rPr>
              <a:t>dat</a:t>
            </a:r>
            <a:r>
              <a:rPr sz="1200" b="0" i="0" u="none" strike="noStrike" baseline="0" dirty="0">
                <a:solidFill>
                  <a:srgbClr val="000000"/>
                </a:solidFill>
                <a:latin typeface="Calibri"/>
              </a:rPr>
              <a:t> het </a:t>
            </a:r>
            <a:r>
              <a:rPr sz="1200" b="0" i="0" u="none" strike="noStrike" baseline="0" dirty="0" err="1">
                <a:solidFill>
                  <a:srgbClr val="000000"/>
                </a:solidFill>
                <a:latin typeface="Calibri"/>
              </a:rPr>
              <a:t>mogelijk</a:t>
            </a:r>
            <a:r>
              <a:rPr sz="1200" b="0" i="0" u="none" strike="noStrike" baseline="0" dirty="0">
                <a:solidFill>
                  <a:srgbClr val="000000"/>
                </a:solidFill>
                <a:latin typeface="Calibri"/>
              </a:rPr>
              <a:t> is </a:t>
            </a:r>
            <a:r>
              <a:rPr sz="1200" b="0" i="0" u="none" strike="noStrike" baseline="0" dirty="0" err="1">
                <a:solidFill>
                  <a:srgbClr val="000000"/>
                </a:solidFill>
                <a:latin typeface="Calibri"/>
              </a:rPr>
              <a:t>een</a:t>
            </a:r>
            <a:r>
              <a:rPr sz="1200" b="0" i="0" u="none" strike="noStrike" baseline="0" dirty="0">
                <a:solidFill>
                  <a:srgbClr val="000000"/>
                </a:solidFill>
                <a:latin typeface="Calibri"/>
              </a:rPr>
              <a:t> </a:t>
            </a:r>
            <a:r>
              <a:rPr sz="1200" b="0" i="0" u="none" strike="noStrike" baseline="0" dirty="0" err="1">
                <a:solidFill>
                  <a:srgbClr val="000000"/>
                </a:solidFill>
                <a:latin typeface="Calibri"/>
              </a:rPr>
              <a:t>presentatie</a:t>
            </a:r>
            <a:r>
              <a:rPr sz="1200" b="0" i="0" u="none" strike="noStrike" baseline="0" dirty="0">
                <a:solidFill>
                  <a:srgbClr val="000000"/>
                </a:solidFill>
                <a:latin typeface="Calibri"/>
              </a:rPr>
              <a:t> </a:t>
            </a:r>
            <a:r>
              <a:rPr sz="1200" b="0" i="0" u="none" strike="noStrike" baseline="0" dirty="0" err="1">
                <a:solidFill>
                  <a:srgbClr val="000000"/>
                </a:solidFill>
                <a:latin typeface="Calibri"/>
              </a:rPr>
              <a:t>te</a:t>
            </a:r>
            <a:r>
              <a:rPr sz="1200" b="0" i="0" u="none" strike="noStrike" baseline="0" dirty="0">
                <a:solidFill>
                  <a:srgbClr val="000000"/>
                </a:solidFill>
                <a:latin typeface="Calibri"/>
              </a:rPr>
              <a:t> </a:t>
            </a:r>
            <a:r>
              <a:rPr sz="1200" b="0" i="0" u="none" strike="noStrike" baseline="0" dirty="0" err="1">
                <a:solidFill>
                  <a:srgbClr val="000000"/>
                </a:solidFill>
                <a:latin typeface="Calibri"/>
              </a:rPr>
              <a:t>geven</a:t>
            </a:r>
            <a:r>
              <a:rPr sz="1200" b="0" i="0" u="none" strike="noStrike" baseline="0" dirty="0">
                <a:solidFill>
                  <a:srgbClr val="000000"/>
                </a:solidFill>
                <a:latin typeface="Calibri"/>
              </a:rPr>
              <a:t> die </a:t>
            </a:r>
            <a:r>
              <a:rPr sz="1200" b="0" i="0" u="none" strike="noStrike" baseline="0" dirty="0" err="1">
                <a:solidFill>
                  <a:srgbClr val="000000"/>
                </a:solidFill>
                <a:latin typeface="Calibri"/>
              </a:rPr>
              <a:t>betrekking</a:t>
            </a:r>
            <a:r>
              <a:rPr sz="1200" b="0" i="0" u="none" strike="noStrike" baseline="0" dirty="0">
                <a:solidFill>
                  <a:srgbClr val="000000"/>
                </a:solidFill>
                <a:latin typeface="Calibri"/>
              </a:rPr>
              <a:t> </a:t>
            </a:r>
            <a:r>
              <a:rPr sz="1200" b="0" i="0" u="none" strike="noStrike" baseline="0" dirty="0" err="1">
                <a:solidFill>
                  <a:srgbClr val="000000"/>
                </a:solidFill>
                <a:latin typeface="Calibri"/>
              </a:rPr>
              <a:t>heeft</a:t>
            </a:r>
            <a:r>
              <a:rPr sz="1200" b="0" i="0" u="none" strike="noStrike" baseline="0" dirty="0">
                <a:solidFill>
                  <a:srgbClr val="000000"/>
                </a:solidFill>
                <a:latin typeface="Calibri"/>
              </a:rPr>
              <a:t> op de </a:t>
            </a:r>
            <a:r>
              <a:rPr sz="1200" b="0" i="0" u="none" strike="noStrike" baseline="0" dirty="0" err="1">
                <a:solidFill>
                  <a:srgbClr val="000000"/>
                </a:solidFill>
                <a:latin typeface="Calibri"/>
              </a:rPr>
              <a:t>beantwoording</a:t>
            </a:r>
            <a:r>
              <a:rPr sz="1200" b="0" i="0" u="none" strike="noStrike" baseline="0" dirty="0">
                <a:solidFill>
                  <a:srgbClr val="000000"/>
                </a:solidFill>
                <a:latin typeface="Calibri"/>
              </a:rPr>
              <a:t> van </a:t>
            </a:r>
            <a:r>
              <a:rPr sz="1200" b="0" i="0" u="none" strike="noStrike" baseline="0" dirty="0" err="1">
                <a:solidFill>
                  <a:srgbClr val="000000"/>
                </a:solidFill>
                <a:latin typeface="Calibri"/>
              </a:rPr>
              <a:t>deze</a:t>
            </a:r>
            <a:r>
              <a:rPr sz="1200" b="0" i="0" u="none" strike="noStrike" baseline="0" dirty="0">
                <a:solidFill>
                  <a:srgbClr val="000000"/>
                </a:solidFill>
                <a:latin typeface="Calibri"/>
              </a:rPr>
              <a:t> </a:t>
            </a:r>
            <a:r>
              <a:rPr sz="1200" b="0" i="0" u="none" strike="noStrike" baseline="0" dirty="0" err="1">
                <a:solidFill>
                  <a:srgbClr val="000000"/>
                </a:solidFill>
                <a:latin typeface="Calibri"/>
              </a:rPr>
              <a:t>voorlopige</a:t>
            </a:r>
            <a:r>
              <a:rPr sz="1200" b="0" i="0" u="none" strike="noStrike" baseline="0" dirty="0">
                <a:solidFill>
                  <a:srgbClr val="000000"/>
                </a:solidFill>
                <a:latin typeface="Calibri"/>
              </a:rPr>
              <a:t> </a:t>
            </a:r>
            <a:r>
              <a:rPr sz="1200" b="0" i="0" u="none" strike="noStrike" baseline="0" dirty="0" err="1">
                <a:solidFill>
                  <a:srgbClr val="000000"/>
                </a:solidFill>
                <a:latin typeface="Calibri"/>
              </a:rPr>
              <a:t>vraag</a:t>
            </a:r>
            <a:r>
              <a:rPr sz="1200" b="0" i="0" u="none" strike="noStrike" baseline="0" dirty="0">
                <a:solidFill>
                  <a:srgbClr val="000000"/>
                </a:solidFill>
                <a:latin typeface="Calibri"/>
              </a:rPr>
              <a:t>:</a:t>
            </a:r>
          </a:p>
          <a:p>
            <a:pPr lvl="0"/>
            <a:endParaRPr sz="1200" b="0" i="0" u="none" strike="noStrike" baseline="0" dirty="0">
              <a:solidFill>
                <a:srgbClr val="000000"/>
              </a:solidFill>
              <a:latin typeface="Calibri"/>
            </a:endParaRP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7</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latin typeface="Calibri"/>
              </a:rPr>
              <a:t>Er zijn vele</a:t>
            </a:r>
            <a:r>
              <a:rPr lang="nl-NL" baseline="0" dirty="0" smtClean="0">
                <a:latin typeface="Calibri"/>
              </a:rPr>
              <a:t> richtingen mogelijk</a:t>
            </a:r>
            <a:r>
              <a:rPr lang="nl-NL" baseline="0" dirty="0" smtClean="0">
                <a:latin typeface="+mn-lt"/>
              </a:rPr>
              <a:t>. Er is immers niet een weg die naar Rome leidt. Alleen sommige zijn beter te vermijden.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smtClean="0">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dirty="0" err="1" smtClean="0">
                <a:latin typeface="Calibri"/>
              </a:rPr>
              <a:t>Mijn</a:t>
            </a:r>
            <a:r>
              <a:rPr baseline="0" dirty="0" smtClean="0">
                <a:latin typeface="Calibri"/>
              </a:rPr>
              <a:t> </a:t>
            </a:r>
            <a:r>
              <a:rPr baseline="0" dirty="0" err="1">
                <a:latin typeface="Calibri"/>
              </a:rPr>
              <a:t>idee</a:t>
            </a:r>
            <a:r>
              <a:rPr baseline="0" dirty="0">
                <a:latin typeface="Calibri"/>
              </a:rPr>
              <a:t> is </a:t>
            </a:r>
            <a:r>
              <a:rPr baseline="0" dirty="0" err="1">
                <a:latin typeface="Calibri"/>
              </a:rPr>
              <a:t>een</a:t>
            </a:r>
            <a:r>
              <a:rPr baseline="0" dirty="0">
                <a:latin typeface="Calibri"/>
              </a:rPr>
              <a:t> </a:t>
            </a:r>
            <a:r>
              <a:rPr baseline="0" dirty="0" err="1">
                <a:latin typeface="Calibri"/>
              </a:rPr>
              <a:t>mogelijke</a:t>
            </a:r>
            <a:r>
              <a:rPr baseline="0" dirty="0">
                <a:latin typeface="Calibri"/>
              </a:rPr>
              <a:t> </a:t>
            </a:r>
            <a:r>
              <a:rPr baseline="0" dirty="0" err="1">
                <a:latin typeface="Calibri"/>
              </a:rPr>
              <a:t>richting</a:t>
            </a:r>
            <a:r>
              <a:rPr baseline="0" dirty="0">
                <a:latin typeface="Calibri"/>
              </a:rPr>
              <a:t> </a:t>
            </a:r>
            <a:r>
              <a:rPr baseline="0" dirty="0" err="1">
                <a:latin typeface="Calibri"/>
              </a:rPr>
              <a:t>aan</a:t>
            </a:r>
            <a:r>
              <a:rPr baseline="0" dirty="0">
                <a:latin typeface="Calibri"/>
              </a:rPr>
              <a:t> </a:t>
            </a:r>
            <a:r>
              <a:rPr baseline="0" dirty="0" err="1">
                <a:latin typeface="Calibri"/>
              </a:rPr>
              <a:t>te</a:t>
            </a:r>
            <a:r>
              <a:rPr baseline="0" dirty="0">
                <a:latin typeface="Calibri"/>
              </a:rPr>
              <a:t> </a:t>
            </a:r>
            <a:r>
              <a:rPr baseline="0" dirty="0" err="1">
                <a:latin typeface="Calibri"/>
              </a:rPr>
              <a:t>geven</a:t>
            </a:r>
            <a:r>
              <a:rPr baseline="0" dirty="0">
                <a:latin typeface="Calibri"/>
              </a:rPr>
              <a:t>. </a:t>
            </a:r>
            <a:r>
              <a:rPr baseline="0" dirty="0" err="1">
                <a:latin typeface="Calibri"/>
              </a:rPr>
              <a:t>Niet</a:t>
            </a:r>
            <a:r>
              <a:rPr baseline="0" dirty="0">
                <a:latin typeface="Calibri"/>
              </a:rPr>
              <a:t> de </a:t>
            </a:r>
            <a:r>
              <a:rPr baseline="0" dirty="0" err="1">
                <a:latin typeface="Calibri"/>
              </a:rPr>
              <a:t>waarheid</a:t>
            </a:r>
            <a:r>
              <a:rPr baseline="0" dirty="0">
                <a:latin typeface="Calibri"/>
              </a:rPr>
              <a:t>, die </a:t>
            </a:r>
            <a:r>
              <a:rPr baseline="0" dirty="0" err="1">
                <a:latin typeface="Calibri"/>
              </a:rPr>
              <a:t>heb</a:t>
            </a:r>
            <a:r>
              <a:rPr baseline="0" dirty="0">
                <a:latin typeface="Calibri"/>
              </a:rPr>
              <a:t> </a:t>
            </a:r>
            <a:r>
              <a:rPr baseline="0" dirty="0" err="1">
                <a:latin typeface="Calibri"/>
              </a:rPr>
              <a:t>ik</a:t>
            </a:r>
            <a:r>
              <a:rPr baseline="0" dirty="0">
                <a:latin typeface="Calibri"/>
              </a:rPr>
              <a:t> </a:t>
            </a:r>
            <a:r>
              <a:rPr baseline="0" dirty="0" err="1">
                <a:latin typeface="Calibri"/>
              </a:rPr>
              <a:t>ook</a:t>
            </a:r>
            <a:r>
              <a:rPr baseline="0" dirty="0">
                <a:latin typeface="Calibri"/>
              </a:rPr>
              <a:t> </a:t>
            </a:r>
            <a:r>
              <a:rPr baseline="0" dirty="0" err="1">
                <a:latin typeface="Calibri"/>
              </a:rPr>
              <a:t>niet</a:t>
            </a:r>
            <a:r>
              <a:rPr baseline="0" dirty="0">
                <a:latin typeface="Calibri"/>
              </a:rPr>
              <a:t> in </a:t>
            </a:r>
            <a:r>
              <a:rPr baseline="0" dirty="0" err="1">
                <a:latin typeface="Calibri"/>
              </a:rPr>
              <a:t>pacht</a:t>
            </a:r>
            <a:r>
              <a:rPr baseline="0" dirty="0">
                <a:latin typeface="Calibri"/>
              </a:rPr>
              <a:t>. </a:t>
            </a:r>
            <a:r>
              <a:rPr baseline="0" dirty="0" err="1">
                <a:latin typeface="Calibri"/>
              </a:rPr>
              <a:t>Ik</a:t>
            </a:r>
            <a:r>
              <a:rPr baseline="0" dirty="0">
                <a:latin typeface="Calibri"/>
              </a:rPr>
              <a:t> </a:t>
            </a:r>
            <a:r>
              <a:rPr baseline="0" dirty="0" err="1">
                <a:latin typeface="Calibri"/>
              </a:rPr>
              <a:t>kan</a:t>
            </a:r>
            <a:r>
              <a:rPr baseline="0" dirty="0">
                <a:latin typeface="Calibri"/>
              </a:rPr>
              <a:t> </a:t>
            </a:r>
            <a:r>
              <a:rPr baseline="0" dirty="0" err="1">
                <a:latin typeface="Calibri"/>
              </a:rPr>
              <a:t>wel</a:t>
            </a:r>
            <a:r>
              <a:rPr baseline="0" dirty="0">
                <a:latin typeface="Calibri"/>
              </a:rPr>
              <a:t> </a:t>
            </a:r>
            <a:r>
              <a:rPr baseline="0" dirty="0" err="1">
                <a:latin typeface="Calibri"/>
              </a:rPr>
              <a:t>aangeven</a:t>
            </a:r>
            <a:r>
              <a:rPr baseline="0" dirty="0">
                <a:latin typeface="Calibri"/>
              </a:rPr>
              <a:t> hoe </a:t>
            </a:r>
            <a:r>
              <a:rPr baseline="0" dirty="0" err="1">
                <a:latin typeface="Calibri"/>
              </a:rPr>
              <a:t>ik</a:t>
            </a:r>
            <a:r>
              <a:rPr baseline="0" dirty="0">
                <a:latin typeface="Calibri"/>
              </a:rPr>
              <a:t> tot de </a:t>
            </a:r>
            <a:r>
              <a:rPr baseline="0" dirty="0" err="1">
                <a:latin typeface="Calibri"/>
              </a:rPr>
              <a:t>keuzes</a:t>
            </a:r>
            <a:r>
              <a:rPr baseline="0" dirty="0">
                <a:latin typeface="Calibri"/>
              </a:rPr>
              <a:t> </a:t>
            </a:r>
            <a:r>
              <a:rPr baseline="0" dirty="0" err="1">
                <a:latin typeface="Calibri"/>
              </a:rPr>
              <a:t>gekomen</a:t>
            </a:r>
            <a:r>
              <a:rPr baseline="0" dirty="0">
                <a:latin typeface="Calibri"/>
              </a:rPr>
              <a:t> ben, maar </a:t>
            </a:r>
            <a:r>
              <a:rPr baseline="0" dirty="0" err="1">
                <a:latin typeface="Calibri"/>
              </a:rPr>
              <a:t>ik</a:t>
            </a:r>
            <a:r>
              <a:rPr baseline="0" dirty="0">
                <a:latin typeface="Calibri"/>
              </a:rPr>
              <a:t> </a:t>
            </a:r>
            <a:r>
              <a:rPr baseline="0" dirty="0" err="1">
                <a:latin typeface="Calibri"/>
              </a:rPr>
              <a:t>laat</a:t>
            </a:r>
            <a:r>
              <a:rPr baseline="0" dirty="0">
                <a:latin typeface="Calibri"/>
              </a:rPr>
              <a:t> het </a:t>
            </a:r>
            <a:r>
              <a:rPr baseline="0" dirty="0" err="1">
                <a:latin typeface="Calibri"/>
              </a:rPr>
              <a:t>hier</a:t>
            </a:r>
            <a:r>
              <a:rPr baseline="0" dirty="0">
                <a:latin typeface="Calibri"/>
              </a:rPr>
              <a:t> in </a:t>
            </a:r>
            <a:r>
              <a:rPr baseline="0" dirty="0" err="1">
                <a:latin typeface="Calibri"/>
              </a:rPr>
              <a:t>ieder</a:t>
            </a:r>
            <a:r>
              <a:rPr baseline="0" dirty="0">
                <a:latin typeface="Calibri"/>
              </a:rPr>
              <a:t> </a:t>
            </a:r>
            <a:r>
              <a:rPr baseline="0" dirty="0" err="1">
                <a:latin typeface="Calibri"/>
              </a:rPr>
              <a:t>geval</a:t>
            </a:r>
            <a:r>
              <a:rPr baseline="0" dirty="0">
                <a:latin typeface="Calibri"/>
              </a:rPr>
              <a:t> </a:t>
            </a:r>
            <a:r>
              <a:rPr baseline="0" dirty="0" err="1">
                <a:latin typeface="Calibri"/>
              </a:rPr>
              <a:t>aan</a:t>
            </a:r>
            <a:r>
              <a:rPr baseline="0" dirty="0">
                <a:latin typeface="Calibri"/>
              </a:rPr>
              <a:t> u/</a:t>
            </a:r>
            <a:r>
              <a:rPr baseline="0" dirty="0" err="1">
                <a:latin typeface="Calibri"/>
              </a:rPr>
              <a:t>jullie</a:t>
            </a:r>
            <a:r>
              <a:rPr baseline="0" dirty="0">
                <a:latin typeface="Calibri"/>
              </a:rPr>
              <a:t> om </a:t>
            </a:r>
            <a:r>
              <a:rPr baseline="0" dirty="0" err="1">
                <a:latin typeface="Calibri"/>
              </a:rPr>
              <a:t>hierover</a:t>
            </a:r>
            <a:r>
              <a:rPr baseline="0" dirty="0">
                <a:latin typeface="Calibri"/>
              </a:rPr>
              <a:t> </a:t>
            </a:r>
            <a:r>
              <a:rPr baseline="0" dirty="0" err="1">
                <a:latin typeface="Calibri"/>
              </a:rPr>
              <a:t>een</a:t>
            </a:r>
            <a:r>
              <a:rPr baseline="0" dirty="0">
                <a:latin typeface="Calibri"/>
              </a:rPr>
              <a:t> </a:t>
            </a:r>
            <a:r>
              <a:rPr baseline="0" dirty="0" err="1">
                <a:latin typeface="Calibri"/>
              </a:rPr>
              <a:t>eigen</a:t>
            </a:r>
            <a:r>
              <a:rPr baseline="0" dirty="0">
                <a:latin typeface="Calibri"/>
              </a:rPr>
              <a:t> </a:t>
            </a:r>
            <a:r>
              <a:rPr baseline="0" dirty="0" err="1">
                <a:latin typeface="Calibri"/>
              </a:rPr>
              <a:t>idee</a:t>
            </a:r>
            <a:r>
              <a:rPr baseline="0" dirty="0">
                <a:latin typeface="Calibri"/>
              </a:rPr>
              <a:t> </a:t>
            </a:r>
            <a:r>
              <a:rPr baseline="0" dirty="0" err="1">
                <a:latin typeface="Calibri"/>
              </a:rPr>
              <a:t>te</a:t>
            </a:r>
            <a:r>
              <a:rPr baseline="0" dirty="0">
                <a:latin typeface="Calibri"/>
              </a:rPr>
              <a:t> </a:t>
            </a:r>
            <a:r>
              <a:rPr baseline="0" dirty="0" err="1">
                <a:latin typeface="Calibri"/>
              </a:rPr>
              <a:t>vormen</a:t>
            </a:r>
            <a:r>
              <a:rPr baseline="0" dirty="0">
                <a:latin typeface="Calibri"/>
              </a:rPr>
              <a:t>.</a:t>
            </a:r>
          </a:p>
          <a:p>
            <a:pPr lvl="0"/>
            <a:endParaRPr baseline="0" dirty="0">
              <a:latin typeface="Calibri"/>
            </a:endParaRP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8</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jdelijke aanduiding voor dia-afbeelding 1"/>
          <p:cNvSpPr txBox="1">
            <a:spLocks noGrp="1" noRot="1" noChangeAspect="1"/>
          </p:cNvSpPr>
          <p:nvPr>
            <p:ph type="sldImg"/>
          </p:nvPr>
        </p:nvSpPr>
        <p:spPr>
          <a:xfrm>
            <a:off x="0" y="0"/>
            <a:ext cx="0" cy="0"/>
          </a:xfrm>
          <a:prstGeom prst="rect">
            <a:avLst/>
          </a:prstGeom>
          <a:noFill/>
          <a:ln>
            <a:noFill/>
          </a:ln>
        </p:spPr>
        <p:txBody>
          <a:bodyPr wrap="square" anchor="t"/>
          <a:lstStyle/>
          <a:p>
            <a:endParaRPr/>
          </a:p>
        </p:txBody>
      </p:sp>
      <p:sp>
        <p:nvSpPr>
          <p:cNvPr id="3" name="Tijdelijke aanduiding voor notities 2"/>
          <p:cNvSpPr txBox="1">
            <a:spLocks noGrp="1"/>
          </p:cNvSpPr>
          <p:nvPr>
            <p:ph type="body" idx="1"/>
          </p:nvPr>
        </p:nvSpPr>
        <p:spPr>
          <a:xfrm>
            <a:off x="0" y="0"/>
            <a:ext cx="0" cy="0"/>
          </a:xfrm>
          <a:prstGeom prst="rect">
            <a:avLst/>
          </a:prstGeom>
          <a:noFill/>
          <a:ln>
            <a:noFill/>
          </a:ln>
        </p:spPr>
        <p:txBody>
          <a:bodyPr wrap="square" anchor="t"/>
          <a:lstStyle/>
          <a:p>
            <a:pPr lvl="0"/>
            <a:r>
              <a:rPr dirty="0" err="1">
                <a:latin typeface="Calibri"/>
              </a:rPr>
              <a:t>Een</a:t>
            </a:r>
            <a:r>
              <a:rPr baseline="0" dirty="0">
                <a:latin typeface="Calibri"/>
              </a:rPr>
              <a:t> van de </a:t>
            </a:r>
            <a:r>
              <a:rPr baseline="0" dirty="0" err="1">
                <a:latin typeface="Calibri"/>
              </a:rPr>
              <a:t>grootste</a:t>
            </a:r>
            <a:r>
              <a:rPr baseline="0" dirty="0">
                <a:latin typeface="Calibri"/>
              </a:rPr>
              <a:t> </a:t>
            </a:r>
            <a:r>
              <a:rPr baseline="0" dirty="0" err="1">
                <a:latin typeface="Calibri"/>
              </a:rPr>
              <a:t>problemen</a:t>
            </a:r>
            <a:r>
              <a:rPr baseline="0" dirty="0">
                <a:latin typeface="Calibri"/>
              </a:rPr>
              <a:t> is de </a:t>
            </a:r>
            <a:r>
              <a:rPr baseline="0" dirty="0" err="1">
                <a:latin typeface="Calibri"/>
              </a:rPr>
              <a:t>taal</a:t>
            </a:r>
            <a:r>
              <a:rPr baseline="0" dirty="0">
                <a:latin typeface="Calibri"/>
              </a:rPr>
              <a:t>, de </a:t>
            </a:r>
            <a:r>
              <a:rPr baseline="0" dirty="0" err="1">
                <a:latin typeface="Calibri"/>
              </a:rPr>
              <a:t>woorden</a:t>
            </a:r>
            <a:r>
              <a:rPr baseline="0" dirty="0">
                <a:latin typeface="Calibri"/>
              </a:rPr>
              <a:t> en  de </a:t>
            </a:r>
            <a:r>
              <a:rPr baseline="0" dirty="0" err="1">
                <a:latin typeface="Calibri"/>
              </a:rPr>
              <a:t>betekenis</a:t>
            </a:r>
            <a:r>
              <a:rPr baseline="0" dirty="0">
                <a:latin typeface="Calibri"/>
              </a:rPr>
              <a:t> die de </a:t>
            </a:r>
            <a:r>
              <a:rPr baseline="0" dirty="0" err="1">
                <a:latin typeface="Calibri"/>
              </a:rPr>
              <a:t>woorden</a:t>
            </a:r>
            <a:r>
              <a:rPr baseline="0" dirty="0">
                <a:latin typeface="Calibri"/>
              </a:rPr>
              <a:t> nu </a:t>
            </a:r>
            <a:r>
              <a:rPr baseline="0" dirty="0" err="1">
                <a:latin typeface="Calibri"/>
              </a:rPr>
              <a:t>hebben</a:t>
            </a:r>
            <a:r>
              <a:rPr baseline="0" dirty="0">
                <a:latin typeface="Calibri"/>
              </a:rPr>
              <a:t> en de </a:t>
            </a:r>
            <a:r>
              <a:rPr baseline="0" dirty="0" err="1">
                <a:latin typeface="Calibri"/>
              </a:rPr>
              <a:t>beelden</a:t>
            </a:r>
            <a:r>
              <a:rPr baseline="0" dirty="0">
                <a:latin typeface="Calibri"/>
              </a:rPr>
              <a:t> die </a:t>
            </a:r>
            <a:r>
              <a:rPr baseline="0" dirty="0" err="1">
                <a:latin typeface="Calibri"/>
              </a:rPr>
              <a:t>ze</a:t>
            </a:r>
            <a:r>
              <a:rPr baseline="0" dirty="0">
                <a:latin typeface="Calibri"/>
              </a:rPr>
              <a:t> </a:t>
            </a:r>
            <a:r>
              <a:rPr baseline="0" dirty="0" err="1">
                <a:latin typeface="Calibri"/>
              </a:rPr>
              <a:t>kunnen</a:t>
            </a:r>
            <a:r>
              <a:rPr baseline="0" dirty="0">
                <a:latin typeface="Calibri"/>
              </a:rPr>
              <a:t> </a:t>
            </a:r>
            <a:r>
              <a:rPr baseline="0" dirty="0" err="1">
                <a:latin typeface="Calibri"/>
              </a:rPr>
              <a:t>oproepen</a:t>
            </a:r>
            <a:r>
              <a:rPr baseline="0" dirty="0">
                <a:latin typeface="Calibri"/>
              </a:rPr>
              <a:t>. </a:t>
            </a:r>
            <a:r>
              <a:rPr baseline="0" dirty="0" err="1">
                <a:latin typeface="Calibri"/>
              </a:rPr>
              <a:t>Vandaar</a:t>
            </a:r>
            <a:r>
              <a:rPr baseline="0" dirty="0">
                <a:latin typeface="Calibri"/>
              </a:rPr>
              <a:t> </a:t>
            </a:r>
            <a:r>
              <a:rPr baseline="0" dirty="0" err="1">
                <a:latin typeface="Calibri"/>
              </a:rPr>
              <a:t>dat</a:t>
            </a:r>
            <a:r>
              <a:rPr baseline="0" dirty="0">
                <a:latin typeface="Calibri"/>
              </a:rPr>
              <a:t> </a:t>
            </a:r>
            <a:r>
              <a:rPr baseline="0" dirty="0" err="1">
                <a:latin typeface="Calibri"/>
              </a:rPr>
              <a:t>ik</a:t>
            </a:r>
            <a:r>
              <a:rPr baseline="0" dirty="0">
                <a:latin typeface="Calibri"/>
              </a:rPr>
              <a:t> nu </a:t>
            </a:r>
            <a:r>
              <a:rPr baseline="0" dirty="0" err="1">
                <a:latin typeface="Calibri"/>
              </a:rPr>
              <a:t>woorden</a:t>
            </a:r>
            <a:r>
              <a:rPr baseline="0" dirty="0">
                <a:latin typeface="Calibri"/>
              </a:rPr>
              <a:t> </a:t>
            </a:r>
            <a:r>
              <a:rPr baseline="0" dirty="0" err="1">
                <a:latin typeface="Calibri"/>
              </a:rPr>
              <a:t>zal</a:t>
            </a:r>
            <a:r>
              <a:rPr baseline="0" dirty="0">
                <a:latin typeface="Calibri"/>
              </a:rPr>
              <a:t> </a:t>
            </a:r>
            <a:r>
              <a:rPr baseline="0" dirty="0" err="1">
                <a:latin typeface="Calibri"/>
              </a:rPr>
              <a:t>gebruiken</a:t>
            </a:r>
            <a:r>
              <a:rPr baseline="0" dirty="0">
                <a:latin typeface="Calibri"/>
              </a:rPr>
              <a:t> in </a:t>
            </a:r>
            <a:r>
              <a:rPr baseline="0" dirty="0" err="1">
                <a:latin typeface="Calibri"/>
              </a:rPr>
              <a:t>een</a:t>
            </a:r>
            <a:r>
              <a:rPr baseline="0" dirty="0">
                <a:latin typeface="Calibri"/>
              </a:rPr>
              <a:t> </a:t>
            </a:r>
            <a:r>
              <a:rPr baseline="0" dirty="0" err="1">
                <a:latin typeface="Calibri"/>
              </a:rPr>
              <a:t>misschien</a:t>
            </a:r>
            <a:r>
              <a:rPr baseline="0" dirty="0">
                <a:latin typeface="Calibri"/>
              </a:rPr>
              <a:t> in </a:t>
            </a:r>
            <a:r>
              <a:rPr baseline="0" dirty="0" err="1">
                <a:latin typeface="Calibri"/>
              </a:rPr>
              <a:t>een</a:t>
            </a:r>
            <a:r>
              <a:rPr baseline="0" dirty="0">
                <a:latin typeface="Calibri"/>
              </a:rPr>
              <a:t> </a:t>
            </a:r>
            <a:r>
              <a:rPr baseline="0" dirty="0" err="1">
                <a:latin typeface="Calibri"/>
              </a:rPr>
              <a:t>soms</a:t>
            </a:r>
            <a:r>
              <a:rPr baseline="0" dirty="0">
                <a:latin typeface="Calibri"/>
              </a:rPr>
              <a:t> </a:t>
            </a:r>
            <a:r>
              <a:rPr baseline="0" dirty="0" err="1">
                <a:latin typeface="Calibri"/>
              </a:rPr>
              <a:t>andere</a:t>
            </a:r>
            <a:r>
              <a:rPr baseline="0" dirty="0">
                <a:latin typeface="Calibri"/>
              </a:rPr>
              <a:t> </a:t>
            </a:r>
            <a:r>
              <a:rPr baseline="0" dirty="0" err="1">
                <a:latin typeface="Calibri"/>
              </a:rPr>
              <a:t>betekenis</a:t>
            </a:r>
            <a:r>
              <a:rPr baseline="0" dirty="0">
                <a:latin typeface="Calibri"/>
              </a:rPr>
              <a:t> </a:t>
            </a:r>
            <a:r>
              <a:rPr baseline="0" dirty="0" err="1">
                <a:latin typeface="Calibri"/>
              </a:rPr>
              <a:t>dan</a:t>
            </a:r>
            <a:r>
              <a:rPr baseline="0" dirty="0">
                <a:latin typeface="Calibri"/>
              </a:rPr>
              <a:t> u </a:t>
            </a:r>
            <a:r>
              <a:rPr baseline="0" dirty="0" err="1">
                <a:latin typeface="Calibri"/>
              </a:rPr>
              <a:t>gewend</a:t>
            </a:r>
            <a:r>
              <a:rPr baseline="0" dirty="0">
                <a:latin typeface="Calibri"/>
              </a:rPr>
              <a:t> bent. </a:t>
            </a:r>
            <a:r>
              <a:rPr baseline="0" dirty="0" err="1">
                <a:latin typeface="Calibri"/>
              </a:rPr>
              <a:t>Ik</a:t>
            </a:r>
            <a:r>
              <a:rPr baseline="0" dirty="0">
                <a:latin typeface="Calibri"/>
              </a:rPr>
              <a:t> </a:t>
            </a:r>
            <a:r>
              <a:rPr baseline="0" dirty="0" err="1">
                <a:latin typeface="Calibri"/>
              </a:rPr>
              <a:t>wil</a:t>
            </a:r>
            <a:r>
              <a:rPr baseline="0" dirty="0">
                <a:latin typeface="Calibri"/>
              </a:rPr>
              <a:t> </a:t>
            </a:r>
            <a:r>
              <a:rPr baseline="0" dirty="0" err="1">
                <a:latin typeface="Calibri"/>
              </a:rPr>
              <a:t>wel</a:t>
            </a:r>
            <a:r>
              <a:rPr baseline="0" dirty="0">
                <a:latin typeface="Calibri"/>
              </a:rPr>
              <a:t> </a:t>
            </a:r>
            <a:r>
              <a:rPr baseline="0" dirty="0" err="1">
                <a:latin typeface="Calibri"/>
              </a:rPr>
              <a:t>er</a:t>
            </a:r>
            <a:r>
              <a:rPr baseline="0" dirty="0">
                <a:latin typeface="Calibri"/>
              </a:rPr>
              <a:t> op </a:t>
            </a:r>
            <a:r>
              <a:rPr baseline="0" dirty="0" err="1">
                <a:latin typeface="Calibri"/>
              </a:rPr>
              <a:t>letten</a:t>
            </a:r>
            <a:r>
              <a:rPr baseline="0" dirty="0">
                <a:latin typeface="Calibri"/>
              </a:rPr>
              <a:t> </a:t>
            </a:r>
            <a:r>
              <a:rPr baseline="0" dirty="0" err="1">
                <a:latin typeface="Calibri"/>
              </a:rPr>
              <a:t>dat</a:t>
            </a:r>
            <a:r>
              <a:rPr baseline="0" dirty="0">
                <a:latin typeface="Calibri"/>
              </a:rPr>
              <a:t> </a:t>
            </a:r>
            <a:r>
              <a:rPr baseline="0" dirty="0" err="1">
                <a:latin typeface="Calibri"/>
              </a:rPr>
              <a:t>dat</a:t>
            </a:r>
            <a:r>
              <a:rPr baseline="0" dirty="0">
                <a:latin typeface="Calibri"/>
              </a:rPr>
              <a:t> </a:t>
            </a:r>
            <a:r>
              <a:rPr baseline="0" dirty="0" err="1">
                <a:latin typeface="Calibri"/>
              </a:rPr>
              <a:t>er</a:t>
            </a:r>
            <a:r>
              <a:rPr baseline="0" dirty="0">
                <a:latin typeface="Calibri"/>
              </a:rPr>
              <a:t> </a:t>
            </a:r>
            <a:r>
              <a:rPr baseline="0" dirty="0" err="1">
                <a:latin typeface="Calibri"/>
              </a:rPr>
              <a:t>geen</a:t>
            </a:r>
            <a:r>
              <a:rPr baseline="0" dirty="0">
                <a:latin typeface="Calibri"/>
              </a:rPr>
              <a:t> </a:t>
            </a:r>
            <a:r>
              <a:rPr baseline="0" dirty="0" err="1">
                <a:latin typeface="Calibri"/>
              </a:rPr>
              <a:t>spraakverwarring</a:t>
            </a:r>
            <a:r>
              <a:rPr baseline="0" dirty="0">
                <a:latin typeface="Calibri"/>
              </a:rPr>
              <a:t> </a:t>
            </a:r>
            <a:r>
              <a:rPr baseline="0" dirty="0" err="1">
                <a:latin typeface="Calibri"/>
              </a:rPr>
              <a:t>gaat</a:t>
            </a:r>
            <a:r>
              <a:rPr baseline="0" dirty="0">
                <a:latin typeface="Calibri"/>
              </a:rPr>
              <a:t> </a:t>
            </a:r>
            <a:r>
              <a:rPr baseline="0" dirty="0" err="1">
                <a:latin typeface="Calibri"/>
              </a:rPr>
              <a:t>ontstaan</a:t>
            </a:r>
            <a:r>
              <a:rPr baseline="0" dirty="0">
                <a:latin typeface="Calibri"/>
              </a:rPr>
              <a:t> maar </a:t>
            </a:r>
            <a:r>
              <a:rPr baseline="0" dirty="0" err="1">
                <a:latin typeface="Calibri"/>
              </a:rPr>
              <a:t>voorkomen</a:t>
            </a:r>
            <a:r>
              <a:rPr baseline="0" dirty="0">
                <a:latin typeface="Calibri"/>
              </a:rPr>
              <a:t> is het vast en </a:t>
            </a:r>
            <a:r>
              <a:rPr baseline="0" dirty="0" err="1">
                <a:latin typeface="Calibri"/>
              </a:rPr>
              <a:t>zeker</a:t>
            </a:r>
            <a:r>
              <a:rPr baseline="0" dirty="0">
                <a:latin typeface="Calibri"/>
              </a:rPr>
              <a:t> </a:t>
            </a:r>
            <a:r>
              <a:rPr baseline="0" dirty="0" err="1">
                <a:latin typeface="Calibri"/>
              </a:rPr>
              <a:t>niet</a:t>
            </a:r>
            <a:r>
              <a:rPr baseline="0" dirty="0">
                <a:latin typeface="Calibri"/>
              </a:rPr>
              <a:t>. </a:t>
            </a:r>
            <a:r>
              <a:rPr baseline="0" dirty="0" err="1">
                <a:latin typeface="Calibri"/>
              </a:rPr>
              <a:t>Daarom</a:t>
            </a:r>
            <a:r>
              <a:rPr baseline="0" dirty="0">
                <a:latin typeface="Calibri"/>
              </a:rPr>
              <a:t> </a:t>
            </a:r>
            <a:r>
              <a:rPr baseline="0" dirty="0" err="1">
                <a:latin typeface="Calibri"/>
              </a:rPr>
              <a:t>zal</a:t>
            </a:r>
            <a:r>
              <a:rPr baseline="0" dirty="0">
                <a:latin typeface="Calibri"/>
              </a:rPr>
              <a:t> </a:t>
            </a:r>
            <a:r>
              <a:rPr baseline="0" dirty="0" err="1">
                <a:latin typeface="Calibri"/>
              </a:rPr>
              <a:t>ik</a:t>
            </a:r>
            <a:r>
              <a:rPr baseline="0" dirty="0">
                <a:latin typeface="Calibri"/>
              </a:rPr>
              <a:t> </a:t>
            </a:r>
            <a:r>
              <a:rPr baseline="0" dirty="0" err="1">
                <a:latin typeface="Calibri"/>
              </a:rPr>
              <a:t>ook</a:t>
            </a:r>
            <a:r>
              <a:rPr baseline="0" dirty="0">
                <a:latin typeface="Calibri"/>
              </a:rPr>
              <a:t> </a:t>
            </a:r>
            <a:r>
              <a:rPr baseline="0" dirty="0" err="1">
                <a:latin typeface="Calibri"/>
              </a:rPr>
              <a:t>wat</a:t>
            </a:r>
            <a:r>
              <a:rPr baseline="0" dirty="0">
                <a:latin typeface="Calibri"/>
              </a:rPr>
              <a:t> </a:t>
            </a:r>
            <a:r>
              <a:rPr baseline="0" dirty="0" err="1">
                <a:latin typeface="Calibri"/>
              </a:rPr>
              <a:t>uitgebreider</a:t>
            </a:r>
            <a:r>
              <a:rPr baseline="0" dirty="0">
                <a:latin typeface="Calibri"/>
              </a:rPr>
              <a:t> </a:t>
            </a:r>
            <a:r>
              <a:rPr baseline="0" dirty="0" err="1">
                <a:latin typeface="Calibri"/>
              </a:rPr>
              <a:t>iets</a:t>
            </a:r>
            <a:r>
              <a:rPr baseline="0" dirty="0">
                <a:latin typeface="Calibri"/>
              </a:rPr>
              <a:t> </a:t>
            </a:r>
            <a:r>
              <a:rPr baseline="0" dirty="0" err="1">
                <a:latin typeface="Calibri"/>
              </a:rPr>
              <a:t>vertellen</a:t>
            </a:r>
            <a:r>
              <a:rPr baseline="0" dirty="0">
                <a:latin typeface="Calibri"/>
              </a:rPr>
              <a:t> over </a:t>
            </a:r>
            <a:r>
              <a:rPr baseline="0" dirty="0" err="1">
                <a:latin typeface="Calibri"/>
              </a:rPr>
              <a:t>mijn</a:t>
            </a:r>
            <a:r>
              <a:rPr baseline="0" dirty="0">
                <a:latin typeface="Calibri"/>
              </a:rPr>
              <a:t> ‘context’. </a:t>
            </a:r>
          </a:p>
          <a:p>
            <a:pPr lvl="0"/>
            <a:endParaRPr baseline="0" dirty="0">
              <a:latin typeface="Calibri"/>
            </a:endParaRPr>
          </a:p>
          <a:p>
            <a:pPr marL="0" lvl="0" indent="0" algn="l">
              <a:lnSpc>
                <a:spcPct val="100000"/>
              </a:lnSpc>
              <a:buNone/>
            </a:pPr>
            <a:r>
              <a:rPr dirty="0" err="1">
                <a:latin typeface="Calibri"/>
              </a:rPr>
              <a:t>Citaten</a:t>
            </a:r>
            <a:endParaRPr dirty="0">
              <a:latin typeface="Calibri"/>
            </a:endParaRPr>
          </a:p>
          <a:p>
            <a:pPr marL="0" lvl="0" indent="0" algn="l">
              <a:lnSpc>
                <a:spcPct val="100000"/>
              </a:lnSpc>
              <a:buNone/>
            </a:pPr>
            <a:r>
              <a:rPr sz="1200" dirty="0">
                <a:latin typeface="Calibri"/>
              </a:rPr>
              <a:t>(</a:t>
            </a:r>
            <a:r>
              <a:rPr sz="1200" dirty="0" err="1">
                <a:latin typeface="Calibri"/>
              </a:rPr>
              <a:t>blz</a:t>
            </a:r>
            <a:r>
              <a:rPr sz="1200" dirty="0">
                <a:latin typeface="Calibri"/>
              </a:rPr>
              <a:t>. 175) </a:t>
            </a:r>
          </a:p>
          <a:p>
            <a:pPr marL="0" lvl="0" indent="0" algn="l">
              <a:lnSpc>
                <a:spcPct val="100000"/>
              </a:lnSpc>
              <a:buNone/>
            </a:pPr>
            <a:r>
              <a:rPr dirty="0">
                <a:latin typeface="Calibri"/>
              </a:rPr>
              <a:t>“</a:t>
            </a:r>
            <a:r>
              <a:rPr b="0" i="1" u="none" strike="noStrike" dirty="0">
                <a:latin typeface="Calibri"/>
              </a:rPr>
              <a:t>De </a:t>
            </a:r>
            <a:r>
              <a:rPr b="0" i="1" u="none" strike="noStrike" dirty="0" err="1">
                <a:latin typeface="Calibri"/>
              </a:rPr>
              <a:t>moeilijkheid</a:t>
            </a:r>
            <a:r>
              <a:rPr b="0" i="1" u="none" strike="noStrike" dirty="0">
                <a:latin typeface="Calibri"/>
              </a:rPr>
              <a:t> </a:t>
            </a:r>
            <a:r>
              <a:rPr b="0" i="1" u="none" strike="noStrike" dirty="0" err="1">
                <a:latin typeface="Calibri"/>
              </a:rPr>
              <a:t>zich</a:t>
            </a:r>
            <a:r>
              <a:rPr b="0" i="1" u="none" strike="noStrike" dirty="0">
                <a:latin typeface="Calibri"/>
              </a:rPr>
              <a:t> </a:t>
            </a:r>
            <a:r>
              <a:rPr b="0" i="1" u="none" strike="noStrike" dirty="0" err="1">
                <a:latin typeface="Calibri"/>
              </a:rPr>
              <a:t>een</a:t>
            </a:r>
            <a:r>
              <a:rPr b="0" i="1" u="none" strike="noStrike" dirty="0">
                <a:latin typeface="Calibri"/>
              </a:rPr>
              <a:t> </a:t>
            </a:r>
            <a:r>
              <a:rPr b="0" i="1" u="none" strike="noStrike" dirty="0" err="1">
                <a:latin typeface="Calibri"/>
              </a:rPr>
              <a:t>heldere</a:t>
            </a:r>
            <a:r>
              <a:rPr b="0" i="1" u="none" strike="noStrike" dirty="0">
                <a:latin typeface="Calibri"/>
              </a:rPr>
              <a:t> </a:t>
            </a:r>
            <a:r>
              <a:rPr b="0" i="1" u="none" strike="noStrike" dirty="0" err="1">
                <a:latin typeface="Calibri"/>
              </a:rPr>
              <a:t>voorstelling</a:t>
            </a:r>
            <a:r>
              <a:rPr b="0" i="1" u="none" strike="noStrike" dirty="0">
                <a:latin typeface="Calibri"/>
              </a:rPr>
              <a:t> van het </a:t>
            </a:r>
            <a:r>
              <a:rPr b="0" i="1" u="none" strike="noStrike" dirty="0" err="1">
                <a:latin typeface="Calibri"/>
              </a:rPr>
              <a:t>onderwerp</a:t>
            </a:r>
            <a:r>
              <a:rPr b="0" i="1" u="none" strike="noStrike" dirty="0">
                <a:latin typeface="Calibri"/>
              </a:rPr>
              <a:t> </a:t>
            </a:r>
            <a:r>
              <a:rPr b="0" i="1" u="none" strike="noStrike" dirty="0" err="1">
                <a:latin typeface="Calibri"/>
              </a:rPr>
              <a:t>te</a:t>
            </a:r>
            <a:r>
              <a:rPr b="0" i="1" u="none" strike="noStrike" dirty="0">
                <a:latin typeface="Calibri"/>
              </a:rPr>
              <a:t> </a:t>
            </a:r>
            <a:r>
              <a:rPr b="0" i="1" u="none" strike="noStrike" dirty="0" err="1">
                <a:latin typeface="Calibri"/>
              </a:rPr>
              <a:t>maken</a:t>
            </a:r>
            <a:r>
              <a:rPr b="0" i="1" u="none" strike="noStrike" dirty="0">
                <a:latin typeface="Calibri"/>
              </a:rPr>
              <a:t> </a:t>
            </a:r>
            <a:r>
              <a:rPr b="0" i="1" u="none" strike="noStrike" dirty="0" err="1">
                <a:latin typeface="Calibri"/>
              </a:rPr>
              <a:t>wordt</a:t>
            </a:r>
            <a:r>
              <a:rPr b="0" i="1" u="none" strike="noStrike" dirty="0">
                <a:latin typeface="Calibri"/>
              </a:rPr>
              <a:t> </a:t>
            </a:r>
            <a:r>
              <a:rPr b="0" i="1" u="none" strike="noStrike" dirty="0" err="1">
                <a:latin typeface="Calibri"/>
              </a:rPr>
              <a:t>vergroot</a:t>
            </a:r>
            <a:r>
              <a:rPr b="0" i="1" u="none" strike="noStrike" dirty="0">
                <a:latin typeface="Calibri"/>
              </a:rPr>
              <a:t> door het </a:t>
            </a:r>
            <a:r>
              <a:rPr b="0" i="1" u="none" strike="noStrike" dirty="0" err="1">
                <a:latin typeface="Calibri"/>
              </a:rPr>
              <a:t>feit</a:t>
            </a:r>
            <a:r>
              <a:rPr b="0" i="1" u="none" strike="noStrike" dirty="0">
                <a:latin typeface="Calibri"/>
              </a:rPr>
              <a:t> </a:t>
            </a:r>
            <a:r>
              <a:rPr b="0" i="1" u="none" strike="noStrike" dirty="0" err="1">
                <a:latin typeface="Calibri"/>
              </a:rPr>
              <a:t>dat</a:t>
            </a:r>
            <a:r>
              <a:rPr b="0" i="1" u="none" strike="noStrike" dirty="0">
                <a:latin typeface="Calibri"/>
              </a:rPr>
              <a:t> we </a:t>
            </a:r>
            <a:r>
              <a:rPr b="0" i="1" u="none" strike="noStrike" dirty="0" err="1">
                <a:latin typeface="Calibri"/>
              </a:rPr>
              <a:t>niet</a:t>
            </a:r>
            <a:r>
              <a:rPr b="0" i="1" u="none" strike="noStrike" dirty="0">
                <a:latin typeface="Calibri"/>
              </a:rPr>
              <a:t> </a:t>
            </a:r>
            <a:r>
              <a:rPr b="0" i="1" u="none" strike="noStrike" dirty="0" err="1">
                <a:latin typeface="Calibri"/>
              </a:rPr>
              <a:t>alleen</a:t>
            </a:r>
            <a:r>
              <a:rPr b="0" i="1" u="none" strike="noStrike" dirty="0">
                <a:latin typeface="Calibri"/>
              </a:rPr>
              <a:t> </a:t>
            </a:r>
            <a:r>
              <a:rPr b="0" i="1" u="none" strike="noStrike" dirty="0" err="1">
                <a:latin typeface="Calibri"/>
              </a:rPr>
              <a:t>te</a:t>
            </a:r>
            <a:r>
              <a:rPr b="0" i="1" u="none" strike="noStrike" dirty="0">
                <a:latin typeface="Calibri"/>
              </a:rPr>
              <a:t> </a:t>
            </a:r>
            <a:r>
              <a:rPr b="0" i="1" u="none" strike="noStrike" dirty="0" err="1">
                <a:latin typeface="Calibri"/>
              </a:rPr>
              <a:t>maken</a:t>
            </a:r>
            <a:r>
              <a:rPr b="0" i="1" u="none" strike="noStrike" dirty="0">
                <a:latin typeface="Calibri"/>
              </a:rPr>
              <a:t> </a:t>
            </a:r>
            <a:r>
              <a:rPr b="0" i="1" u="none" strike="noStrike" dirty="0" err="1">
                <a:latin typeface="Calibri"/>
              </a:rPr>
              <a:t>hebben</a:t>
            </a:r>
            <a:r>
              <a:rPr b="0" i="1" u="none" strike="noStrike" dirty="0">
                <a:latin typeface="Calibri"/>
              </a:rPr>
              <a:t> met </a:t>
            </a:r>
            <a:r>
              <a:rPr b="0" i="1" u="none" strike="noStrike" dirty="0" err="1">
                <a:latin typeface="Calibri"/>
              </a:rPr>
              <a:t>nieuwe</a:t>
            </a:r>
            <a:r>
              <a:rPr b="0" i="1" u="none" strike="noStrike" dirty="0">
                <a:latin typeface="Calibri"/>
              </a:rPr>
              <a:t> en </a:t>
            </a:r>
            <a:r>
              <a:rPr b="0" i="1" u="none" strike="noStrike" dirty="0" err="1">
                <a:latin typeface="Calibri"/>
              </a:rPr>
              <a:t>vreemde</a:t>
            </a:r>
            <a:r>
              <a:rPr b="0" i="1" u="none" strike="noStrike" dirty="0">
                <a:latin typeface="Calibri"/>
              </a:rPr>
              <a:t> </a:t>
            </a:r>
            <a:r>
              <a:rPr b="0" i="1" u="none" strike="noStrike" dirty="0" err="1">
                <a:latin typeface="Calibri"/>
              </a:rPr>
              <a:t>feiten</a:t>
            </a:r>
            <a:r>
              <a:rPr b="0" i="1" u="none" strike="noStrike" dirty="0">
                <a:latin typeface="Calibri"/>
              </a:rPr>
              <a:t>; we </a:t>
            </a:r>
            <a:r>
              <a:rPr b="0" i="1" u="none" strike="noStrike" dirty="0" err="1">
                <a:latin typeface="Calibri"/>
              </a:rPr>
              <a:t>moeten</a:t>
            </a:r>
            <a:r>
              <a:rPr b="0" i="1" u="none" strike="noStrike" dirty="0">
                <a:latin typeface="Calibri"/>
              </a:rPr>
              <a:t> </a:t>
            </a:r>
            <a:r>
              <a:rPr b="0" i="1" u="none" strike="noStrike" dirty="0" err="1">
                <a:latin typeface="Calibri"/>
              </a:rPr>
              <a:t>tevens</a:t>
            </a:r>
            <a:r>
              <a:rPr b="0" i="1" u="none" strike="noStrike" dirty="0">
                <a:latin typeface="Calibri"/>
              </a:rPr>
              <a:t> </a:t>
            </a:r>
            <a:r>
              <a:rPr b="0" i="1" u="none" strike="noStrike" dirty="0" err="1">
                <a:latin typeface="Calibri"/>
              </a:rPr>
              <a:t>oude</a:t>
            </a:r>
            <a:r>
              <a:rPr b="0" i="1" u="none" strike="noStrike" dirty="0">
                <a:latin typeface="Calibri"/>
              </a:rPr>
              <a:t> </a:t>
            </a:r>
            <a:r>
              <a:rPr b="0" i="1" u="none" strike="noStrike" dirty="0" err="1">
                <a:latin typeface="Calibri"/>
              </a:rPr>
              <a:t>woorden</a:t>
            </a:r>
            <a:r>
              <a:rPr b="0" i="1" u="none" strike="noStrike" dirty="0">
                <a:latin typeface="Calibri"/>
              </a:rPr>
              <a:t> </a:t>
            </a:r>
            <a:r>
              <a:rPr b="0" i="1" u="none" strike="noStrike" dirty="0" err="1">
                <a:latin typeface="Calibri"/>
              </a:rPr>
              <a:t>gebruiken</a:t>
            </a:r>
            <a:r>
              <a:rPr b="0" i="1" u="none" strike="noStrike" dirty="0">
                <a:latin typeface="Calibri"/>
              </a:rPr>
              <a:t> op </a:t>
            </a:r>
            <a:r>
              <a:rPr b="0" i="1" u="none" strike="noStrike" dirty="0" err="1">
                <a:latin typeface="Calibri"/>
              </a:rPr>
              <a:t>een</a:t>
            </a:r>
            <a:r>
              <a:rPr b="0" i="1" u="none" strike="noStrike" dirty="0">
                <a:latin typeface="Calibri"/>
              </a:rPr>
              <a:t> </a:t>
            </a:r>
            <a:r>
              <a:rPr b="0" i="1" u="none" strike="noStrike" dirty="0" err="1">
                <a:latin typeface="Calibri"/>
              </a:rPr>
              <a:t>nieuwe</a:t>
            </a:r>
            <a:r>
              <a:rPr b="0" i="1" u="none" strike="noStrike" dirty="0">
                <a:latin typeface="Calibri"/>
              </a:rPr>
              <a:t> </a:t>
            </a:r>
            <a:r>
              <a:rPr b="0" i="1" u="none" strike="noStrike" dirty="0" err="1">
                <a:latin typeface="Calibri"/>
              </a:rPr>
              <a:t>inconsequente</a:t>
            </a:r>
            <a:r>
              <a:rPr b="0" i="1" u="none" strike="noStrike" dirty="0">
                <a:latin typeface="Calibri"/>
              </a:rPr>
              <a:t> </a:t>
            </a:r>
            <a:r>
              <a:rPr b="0" i="1" u="none" strike="noStrike" dirty="0" err="1">
                <a:latin typeface="Calibri"/>
              </a:rPr>
              <a:t>manier</a:t>
            </a:r>
            <a:r>
              <a:rPr b="0" i="1" u="none" strike="noStrike" dirty="0">
                <a:latin typeface="Calibri"/>
              </a:rPr>
              <a:t>.</a:t>
            </a:r>
            <a:r>
              <a:rPr dirty="0">
                <a:latin typeface="Calibri"/>
              </a:rPr>
              <a:t>”</a:t>
            </a:r>
          </a:p>
          <a:p>
            <a:pPr lvl="0">
              <a:buNone/>
            </a:pPr>
            <a:endParaRPr dirty="0">
              <a:latin typeface="Calibri"/>
            </a:endParaRPr>
          </a:p>
          <a:p>
            <a:pPr lvl="0">
              <a:buNone/>
            </a:pPr>
            <a:r>
              <a:rPr dirty="0">
                <a:latin typeface="Calibri"/>
              </a:rPr>
              <a:t>(</a:t>
            </a:r>
            <a:r>
              <a:rPr dirty="0" err="1">
                <a:latin typeface="Calibri"/>
              </a:rPr>
              <a:t>blz</a:t>
            </a:r>
            <a:r>
              <a:rPr dirty="0">
                <a:latin typeface="Calibri"/>
              </a:rPr>
              <a:t>. 321)</a:t>
            </a:r>
            <a:r>
              <a:rPr baseline="0" dirty="0">
                <a:latin typeface="Calibri"/>
              </a:rPr>
              <a:t> </a:t>
            </a:r>
          </a:p>
          <a:p>
            <a:pPr lvl="0">
              <a:buNone/>
            </a:pPr>
            <a:r>
              <a:rPr dirty="0">
                <a:latin typeface="Calibri"/>
              </a:rPr>
              <a:t>"Oude </a:t>
            </a:r>
            <a:r>
              <a:rPr dirty="0" err="1">
                <a:latin typeface="Calibri"/>
              </a:rPr>
              <a:t>begrippen</a:t>
            </a:r>
            <a:r>
              <a:rPr dirty="0">
                <a:latin typeface="Calibri"/>
              </a:rPr>
              <a:t> </a:t>
            </a:r>
            <a:r>
              <a:rPr dirty="0" err="1">
                <a:latin typeface="Calibri"/>
              </a:rPr>
              <a:t>zijn</a:t>
            </a:r>
            <a:r>
              <a:rPr dirty="0">
                <a:latin typeface="Calibri"/>
              </a:rPr>
              <a:t> </a:t>
            </a:r>
            <a:r>
              <a:rPr dirty="0" err="1">
                <a:latin typeface="Calibri"/>
              </a:rPr>
              <a:t>meestal</a:t>
            </a:r>
            <a:r>
              <a:rPr dirty="0">
                <a:latin typeface="Calibri"/>
              </a:rPr>
              <a:t> </a:t>
            </a:r>
            <a:r>
              <a:rPr dirty="0" err="1">
                <a:latin typeface="Calibri"/>
              </a:rPr>
              <a:t>belast</a:t>
            </a:r>
            <a:r>
              <a:rPr dirty="0">
                <a:latin typeface="Calibri"/>
              </a:rPr>
              <a:t> door </a:t>
            </a:r>
            <a:r>
              <a:rPr dirty="0" err="1">
                <a:latin typeface="Calibri"/>
              </a:rPr>
              <a:t>hun</a:t>
            </a:r>
            <a:r>
              <a:rPr dirty="0">
                <a:latin typeface="Calibri"/>
              </a:rPr>
              <a:t> </a:t>
            </a:r>
            <a:r>
              <a:rPr dirty="0" err="1">
                <a:latin typeface="Calibri"/>
              </a:rPr>
              <a:t>toepassing</a:t>
            </a:r>
            <a:r>
              <a:rPr dirty="0">
                <a:latin typeface="Calibri"/>
              </a:rPr>
              <a:t> in </a:t>
            </a:r>
            <a:r>
              <a:rPr dirty="0" err="1">
                <a:latin typeface="Calibri"/>
              </a:rPr>
              <a:t>verouderde</a:t>
            </a:r>
            <a:r>
              <a:rPr dirty="0">
                <a:latin typeface="Calibri"/>
              </a:rPr>
              <a:t> of </a:t>
            </a:r>
            <a:r>
              <a:rPr dirty="0" err="1">
                <a:latin typeface="Calibri"/>
              </a:rPr>
              <a:t>foutieve</a:t>
            </a:r>
            <a:r>
              <a:rPr dirty="0">
                <a:latin typeface="Calibri"/>
              </a:rPr>
              <a:t> </a:t>
            </a:r>
            <a:r>
              <a:rPr dirty="0" err="1">
                <a:latin typeface="Calibri"/>
              </a:rPr>
              <a:t>theorieën</a:t>
            </a:r>
            <a:r>
              <a:rPr dirty="0">
                <a:latin typeface="Calibri"/>
              </a:rPr>
              <a:t> en </a:t>
            </a:r>
            <a:r>
              <a:rPr dirty="0" err="1">
                <a:latin typeface="Calibri"/>
              </a:rPr>
              <a:t>systemen</a:t>
            </a:r>
            <a:r>
              <a:rPr dirty="0">
                <a:latin typeface="Calibri"/>
              </a:rPr>
              <a:t>, </a:t>
            </a:r>
            <a:r>
              <a:rPr dirty="0" err="1">
                <a:latin typeface="Calibri"/>
              </a:rPr>
              <a:t>waarbij</a:t>
            </a:r>
            <a:r>
              <a:rPr dirty="0">
                <a:latin typeface="Calibri"/>
              </a:rPr>
              <a:t> </a:t>
            </a:r>
            <a:r>
              <a:rPr dirty="0" err="1">
                <a:latin typeface="Calibri"/>
              </a:rPr>
              <a:t>ze</a:t>
            </a:r>
            <a:r>
              <a:rPr dirty="0">
                <a:latin typeface="Calibri"/>
              </a:rPr>
              <a:t> splinters in </a:t>
            </a:r>
            <a:r>
              <a:rPr dirty="0" err="1">
                <a:latin typeface="Calibri"/>
              </a:rPr>
              <a:t>zich</a:t>
            </a:r>
            <a:r>
              <a:rPr dirty="0">
                <a:latin typeface="Calibri"/>
              </a:rPr>
              <a:t> </a:t>
            </a:r>
            <a:r>
              <a:rPr dirty="0" err="1">
                <a:latin typeface="Calibri"/>
              </a:rPr>
              <a:t>dragen</a:t>
            </a:r>
            <a:r>
              <a:rPr dirty="0">
                <a:latin typeface="Calibri"/>
              </a:rPr>
              <a:t> van </a:t>
            </a:r>
            <a:r>
              <a:rPr dirty="0" err="1">
                <a:latin typeface="Calibri"/>
              </a:rPr>
              <a:t>onvolkomen</a:t>
            </a:r>
            <a:r>
              <a:rPr dirty="0">
                <a:latin typeface="Calibri"/>
              </a:rPr>
              <a:t> </a:t>
            </a:r>
            <a:r>
              <a:rPr dirty="0" err="1">
                <a:latin typeface="Calibri"/>
              </a:rPr>
              <a:t>ideeën</a:t>
            </a:r>
            <a:r>
              <a:rPr dirty="0">
                <a:latin typeface="Calibri"/>
              </a:rPr>
              <a:t>, die </a:t>
            </a:r>
            <a:r>
              <a:rPr dirty="0" err="1">
                <a:latin typeface="Calibri"/>
              </a:rPr>
              <a:t>voor</a:t>
            </a:r>
            <a:r>
              <a:rPr dirty="0">
                <a:latin typeface="Calibri"/>
              </a:rPr>
              <a:t> </a:t>
            </a:r>
            <a:r>
              <a:rPr dirty="0" err="1">
                <a:latin typeface="Calibri"/>
              </a:rPr>
              <a:t>een</a:t>
            </a:r>
            <a:r>
              <a:rPr dirty="0">
                <a:latin typeface="Calibri"/>
              </a:rPr>
              <a:t> </a:t>
            </a:r>
            <a:r>
              <a:rPr dirty="0" err="1">
                <a:latin typeface="Calibri"/>
              </a:rPr>
              <a:t>zich</a:t>
            </a:r>
            <a:r>
              <a:rPr dirty="0">
                <a:latin typeface="Calibri"/>
              </a:rPr>
              <a:t> </a:t>
            </a:r>
            <a:r>
              <a:rPr dirty="0" err="1">
                <a:latin typeface="Calibri"/>
              </a:rPr>
              <a:t>ontwikkelend</a:t>
            </a:r>
            <a:r>
              <a:rPr dirty="0">
                <a:latin typeface="Calibri"/>
              </a:rPr>
              <a:t> </a:t>
            </a:r>
            <a:r>
              <a:rPr dirty="0" err="1">
                <a:latin typeface="Calibri"/>
              </a:rPr>
              <a:t>inzicht</a:t>
            </a:r>
            <a:r>
              <a:rPr dirty="0">
                <a:latin typeface="Calibri"/>
              </a:rPr>
              <a:t> </a:t>
            </a:r>
            <a:r>
              <a:rPr dirty="0" err="1">
                <a:latin typeface="Calibri"/>
              </a:rPr>
              <a:t>niet</a:t>
            </a:r>
            <a:r>
              <a:rPr dirty="0">
                <a:latin typeface="Calibri"/>
              </a:rPr>
              <a:t> </a:t>
            </a:r>
            <a:r>
              <a:rPr dirty="0" err="1">
                <a:latin typeface="Calibri"/>
              </a:rPr>
              <a:t>altijd</a:t>
            </a:r>
            <a:r>
              <a:rPr dirty="0">
                <a:latin typeface="Calibri"/>
              </a:rPr>
              <a:t> </a:t>
            </a:r>
            <a:r>
              <a:rPr dirty="0" err="1">
                <a:latin typeface="Calibri"/>
              </a:rPr>
              <a:t>onschuldig</a:t>
            </a:r>
            <a:r>
              <a:rPr dirty="0">
                <a:latin typeface="Calibri"/>
              </a:rPr>
              <a:t> </a:t>
            </a:r>
            <a:r>
              <a:rPr dirty="0" err="1">
                <a:latin typeface="Calibri"/>
              </a:rPr>
              <a:t>zijn</a:t>
            </a:r>
            <a:r>
              <a:rPr dirty="0">
                <a:latin typeface="Calibri"/>
              </a:rPr>
              <a:t>."</a:t>
            </a:r>
          </a:p>
          <a:p>
            <a:pPr lvl="0">
              <a:buNone/>
            </a:pPr>
            <a:endParaRPr dirty="0">
              <a:latin typeface="Calibri"/>
            </a:endParaRPr>
          </a:p>
          <a:p>
            <a:pPr lvl="0">
              <a:buNone/>
            </a:pPr>
            <a:r>
              <a:rPr sz="800" dirty="0">
                <a:latin typeface="Calibri"/>
              </a:rPr>
              <a:t>Wilhelm </a:t>
            </a:r>
            <a:r>
              <a:rPr sz="800" dirty="0" err="1">
                <a:latin typeface="Calibri"/>
              </a:rPr>
              <a:t>Johannsen</a:t>
            </a:r>
            <a:r>
              <a:rPr sz="800" dirty="0">
                <a:latin typeface="Calibri"/>
              </a:rPr>
              <a:t>, 1910</a:t>
            </a:r>
          </a:p>
          <a:p>
            <a:pPr lvl="0">
              <a:buNone/>
            </a:pPr>
            <a:endParaRPr sz="800" dirty="0">
              <a:latin typeface="Calibri"/>
            </a:endParaRPr>
          </a:p>
          <a:p>
            <a:pPr lvl="0">
              <a:buNone/>
            </a:pPr>
            <a:r>
              <a:rPr sz="800" dirty="0">
                <a:latin typeface="Calibri"/>
              </a:rPr>
              <a:t>(</a:t>
            </a:r>
            <a:r>
              <a:rPr sz="800" dirty="0" err="1">
                <a:latin typeface="Calibri"/>
              </a:rPr>
              <a:t>blz</a:t>
            </a:r>
            <a:r>
              <a:rPr sz="800" dirty="0">
                <a:latin typeface="Calibri"/>
              </a:rPr>
              <a:t> 81) </a:t>
            </a:r>
          </a:p>
          <a:p>
            <a:pPr lvl="0">
              <a:buNone/>
            </a:pPr>
            <a:r>
              <a:rPr sz="800" dirty="0">
                <a:latin typeface="Calibri"/>
              </a:rPr>
              <a:t>Over </a:t>
            </a:r>
            <a:r>
              <a:rPr sz="800" dirty="0" err="1">
                <a:latin typeface="Calibri"/>
              </a:rPr>
              <a:t>een</a:t>
            </a:r>
            <a:r>
              <a:rPr sz="800" dirty="0">
                <a:latin typeface="Calibri"/>
              </a:rPr>
              <a:t> </a:t>
            </a:r>
            <a:r>
              <a:rPr sz="800" dirty="0" err="1">
                <a:latin typeface="Calibri"/>
              </a:rPr>
              <a:t>woordenboek</a:t>
            </a:r>
            <a:r>
              <a:rPr sz="800" dirty="0">
                <a:latin typeface="Calibri"/>
              </a:rPr>
              <a:t>, "</a:t>
            </a:r>
            <a:r>
              <a:rPr sz="800" dirty="0" err="1">
                <a:latin typeface="Calibri"/>
              </a:rPr>
              <a:t>Een</a:t>
            </a:r>
            <a:r>
              <a:rPr sz="800" dirty="0">
                <a:latin typeface="Calibri"/>
              </a:rPr>
              <a:t> </a:t>
            </a:r>
            <a:r>
              <a:rPr sz="800" dirty="0" err="1">
                <a:latin typeface="Calibri"/>
              </a:rPr>
              <a:t>kwaadwillig</a:t>
            </a:r>
            <a:r>
              <a:rPr sz="800" dirty="0">
                <a:latin typeface="Calibri"/>
              </a:rPr>
              <a:t> </a:t>
            </a:r>
            <a:r>
              <a:rPr sz="800" dirty="0" err="1">
                <a:latin typeface="Calibri"/>
              </a:rPr>
              <a:t>literair</a:t>
            </a:r>
            <a:r>
              <a:rPr sz="800" dirty="0">
                <a:latin typeface="Calibri"/>
              </a:rPr>
              <a:t> </a:t>
            </a:r>
            <a:r>
              <a:rPr sz="800" dirty="0" err="1">
                <a:latin typeface="Calibri"/>
              </a:rPr>
              <a:t>hulpmiddel</a:t>
            </a:r>
            <a:r>
              <a:rPr sz="800" dirty="0">
                <a:latin typeface="Calibri"/>
              </a:rPr>
              <a:t> om de </a:t>
            </a:r>
            <a:r>
              <a:rPr sz="800" dirty="0" err="1">
                <a:latin typeface="Calibri"/>
              </a:rPr>
              <a:t>groei</a:t>
            </a:r>
            <a:r>
              <a:rPr sz="800" dirty="0">
                <a:latin typeface="Calibri"/>
              </a:rPr>
              <a:t> van </a:t>
            </a:r>
            <a:r>
              <a:rPr sz="800" dirty="0" err="1">
                <a:latin typeface="Calibri"/>
              </a:rPr>
              <a:t>taal</a:t>
            </a:r>
            <a:r>
              <a:rPr sz="800" dirty="0">
                <a:latin typeface="Calibri"/>
              </a:rPr>
              <a:t> </a:t>
            </a:r>
            <a:r>
              <a:rPr sz="800" dirty="0" err="1">
                <a:latin typeface="Calibri"/>
              </a:rPr>
              <a:t>te</a:t>
            </a:r>
            <a:r>
              <a:rPr sz="800" dirty="0">
                <a:latin typeface="Calibri"/>
              </a:rPr>
              <a:t> </a:t>
            </a:r>
            <a:r>
              <a:rPr sz="800" dirty="0" err="1">
                <a:latin typeface="Calibri"/>
              </a:rPr>
              <a:t>beknotten</a:t>
            </a:r>
            <a:r>
              <a:rPr sz="800" dirty="0">
                <a:latin typeface="Calibri"/>
              </a:rPr>
              <a:t> en </a:t>
            </a:r>
            <a:r>
              <a:rPr sz="800" dirty="0" err="1">
                <a:latin typeface="Calibri"/>
              </a:rPr>
              <a:t>haar</a:t>
            </a:r>
            <a:r>
              <a:rPr sz="800" dirty="0">
                <a:latin typeface="Calibri"/>
              </a:rPr>
              <a:t> star en </a:t>
            </a:r>
            <a:r>
              <a:rPr sz="800" dirty="0" err="1">
                <a:latin typeface="Calibri"/>
              </a:rPr>
              <a:t>onbuigzaam</a:t>
            </a:r>
            <a:r>
              <a:rPr sz="800" dirty="0">
                <a:latin typeface="Calibri"/>
              </a:rPr>
              <a:t> </a:t>
            </a:r>
            <a:r>
              <a:rPr sz="800" dirty="0" err="1">
                <a:latin typeface="Calibri"/>
              </a:rPr>
              <a:t>te</a:t>
            </a:r>
            <a:r>
              <a:rPr sz="800" dirty="0">
                <a:latin typeface="Calibri"/>
              </a:rPr>
              <a:t> </a:t>
            </a:r>
            <a:r>
              <a:rPr sz="800" dirty="0" err="1">
                <a:latin typeface="Calibri"/>
              </a:rPr>
              <a:t>maken</a:t>
            </a:r>
            <a:r>
              <a:rPr sz="800" dirty="0">
                <a:latin typeface="Calibri"/>
              </a:rPr>
              <a:t>."</a:t>
            </a:r>
          </a:p>
          <a:p>
            <a:pPr lvl="0">
              <a:buNone/>
            </a:pPr>
            <a:endParaRPr sz="800" dirty="0">
              <a:latin typeface="Calibri"/>
            </a:endParaRPr>
          </a:p>
          <a:p>
            <a:pPr lvl="0">
              <a:buNone/>
            </a:pPr>
            <a:r>
              <a:rPr sz="800" dirty="0">
                <a:latin typeface="Calibri"/>
              </a:rPr>
              <a:t>- </a:t>
            </a:r>
            <a:r>
              <a:rPr sz="800" dirty="0" err="1">
                <a:latin typeface="Calibri"/>
              </a:rPr>
              <a:t>Ambroise</a:t>
            </a:r>
            <a:r>
              <a:rPr sz="800" dirty="0">
                <a:latin typeface="Calibri"/>
              </a:rPr>
              <a:t> Bierce</a:t>
            </a:r>
          </a:p>
          <a:p>
            <a:pPr lvl="0"/>
            <a:endParaRPr sz="800" dirty="0">
              <a:latin typeface="Calibri"/>
            </a:endParaRPr>
          </a:p>
          <a:p>
            <a:pPr lvl="0"/>
            <a:endParaRPr sz="800" dirty="0">
              <a:latin typeface="Calibri"/>
            </a:endParaRPr>
          </a:p>
          <a:p>
            <a:pPr marL="0" lvl="0" indent="0" algn="l">
              <a:lnSpc>
                <a:spcPct val="100000"/>
              </a:lnSpc>
              <a:buNone/>
            </a:pPr>
            <a:r>
              <a:rPr sz="1200" dirty="0">
                <a:latin typeface="Calibri"/>
              </a:rPr>
              <a:t>In:  James </a:t>
            </a:r>
            <a:r>
              <a:rPr sz="1200" dirty="0" err="1">
                <a:latin typeface="Calibri"/>
              </a:rPr>
              <a:t>Gleick</a:t>
            </a:r>
            <a:r>
              <a:rPr sz="1200" dirty="0">
                <a:latin typeface="Calibri"/>
              </a:rPr>
              <a:t>, </a:t>
            </a:r>
            <a:r>
              <a:rPr sz="1200" b="0" i="1" u="none" strike="noStrike" dirty="0" err="1">
                <a:latin typeface="Calibri"/>
              </a:rPr>
              <a:t>Informatie</a:t>
            </a:r>
            <a:r>
              <a:rPr sz="1200" b="0" i="1" u="none" strike="noStrike" dirty="0">
                <a:latin typeface="Calibri"/>
              </a:rPr>
              <a:t>; Van </a:t>
            </a:r>
            <a:r>
              <a:rPr sz="1200" b="0" i="1" u="none" strike="noStrike" dirty="0" err="1">
                <a:latin typeface="Calibri"/>
              </a:rPr>
              <a:t>tamtam</a:t>
            </a:r>
            <a:r>
              <a:rPr sz="1200" b="0" i="1" u="none" strike="noStrike" dirty="0">
                <a:latin typeface="Calibri"/>
              </a:rPr>
              <a:t> tot internet, </a:t>
            </a:r>
            <a:r>
              <a:rPr sz="1200" dirty="0">
                <a:latin typeface="Calibri"/>
              </a:rPr>
              <a:t>De </a:t>
            </a:r>
            <a:r>
              <a:rPr sz="1200" dirty="0" err="1">
                <a:latin typeface="Calibri"/>
              </a:rPr>
              <a:t>Bezige</a:t>
            </a:r>
            <a:r>
              <a:rPr sz="1200" dirty="0">
                <a:latin typeface="Calibri"/>
              </a:rPr>
              <a:t> </a:t>
            </a:r>
            <a:r>
              <a:rPr sz="1200" dirty="0" err="1">
                <a:latin typeface="Calibri"/>
              </a:rPr>
              <a:t>Bij</a:t>
            </a:r>
            <a:r>
              <a:rPr sz="1200" dirty="0">
                <a:latin typeface="Calibri"/>
              </a:rPr>
              <a:t>, Amsterdam, 2011. </a:t>
            </a:r>
          </a:p>
          <a:p>
            <a:pPr marL="0" lvl="0" indent="0" algn="l">
              <a:lnSpc>
                <a:spcPct val="100000"/>
              </a:lnSpc>
              <a:buNone/>
            </a:pPr>
            <a:endParaRPr sz="1200" dirty="0">
              <a:latin typeface="Calibri"/>
            </a:endParaRPr>
          </a:p>
          <a:p>
            <a:pPr marL="0" lvl="0" indent="0" algn="l">
              <a:lnSpc>
                <a:spcPct val="100000"/>
              </a:lnSpc>
              <a:buNone/>
            </a:pPr>
            <a:r>
              <a:rPr dirty="0" err="1">
                <a:latin typeface="Calibri"/>
              </a:rPr>
              <a:t>Digitaal</a:t>
            </a:r>
            <a:r>
              <a:rPr dirty="0">
                <a:latin typeface="Calibri"/>
              </a:rPr>
              <a:t> </a:t>
            </a:r>
            <a:r>
              <a:rPr dirty="0" err="1">
                <a:latin typeface="Calibri"/>
              </a:rPr>
              <a:t>werken</a:t>
            </a:r>
            <a:r>
              <a:rPr dirty="0">
                <a:latin typeface="Calibri"/>
              </a:rPr>
              <a:t> met </a:t>
            </a:r>
            <a:r>
              <a:rPr dirty="0" err="1">
                <a:latin typeface="Calibri"/>
              </a:rPr>
              <a:t>een</a:t>
            </a:r>
            <a:r>
              <a:rPr dirty="0">
                <a:latin typeface="Calibri"/>
              </a:rPr>
              <a:t> ‘</a:t>
            </a:r>
            <a:r>
              <a:rPr dirty="0" err="1">
                <a:latin typeface="Calibri"/>
              </a:rPr>
              <a:t>hoedje</a:t>
            </a:r>
            <a:r>
              <a:rPr dirty="0">
                <a:latin typeface="Calibri"/>
              </a:rPr>
              <a:t> van </a:t>
            </a:r>
            <a:r>
              <a:rPr dirty="0" err="1">
                <a:latin typeface="Calibri"/>
              </a:rPr>
              <a:t>papier</a:t>
            </a:r>
            <a:r>
              <a:rPr dirty="0">
                <a:latin typeface="Calibri"/>
              </a:rPr>
              <a:t>’ en </a:t>
            </a:r>
            <a:r>
              <a:rPr dirty="0" err="1">
                <a:latin typeface="Calibri"/>
              </a:rPr>
              <a:t>als</a:t>
            </a:r>
            <a:r>
              <a:rPr dirty="0">
                <a:latin typeface="Calibri"/>
              </a:rPr>
              <a:t> </a:t>
            </a:r>
            <a:r>
              <a:rPr dirty="0" err="1">
                <a:latin typeface="Calibri"/>
              </a:rPr>
              <a:t>kader</a:t>
            </a:r>
            <a:r>
              <a:rPr dirty="0">
                <a:latin typeface="Calibri"/>
              </a:rPr>
              <a:t> </a:t>
            </a:r>
            <a:r>
              <a:rPr dirty="0" err="1">
                <a:latin typeface="Calibri"/>
              </a:rPr>
              <a:t>een</a:t>
            </a:r>
            <a:r>
              <a:rPr dirty="0">
                <a:latin typeface="Calibri"/>
              </a:rPr>
              <a:t> ‘</a:t>
            </a:r>
            <a:r>
              <a:rPr dirty="0" err="1">
                <a:latin typeface="Calibri"/>
              </a:rPr>
              <a:t>papieren</a:t>
            </a:r>
            <a:r>
              <a:rPr dirty="0">
                <a:latin typeface="Calibri"/>
              </a:rPr>
              <a:t> </a:t>
            </a:r>
            <a:r>
              <a:rPr dirty="0" err="1">
                <a:latin typeface="Calibri"/>
              </a:rPr>
              <a:t>denkraam</a:t>
            </a:r>
            <a:r>
              <a:rPr dirty="0">
                <a:latin typeface="Calibri"/>
              </a:rPr>
              <a:t>’</a:t>
            </a:r>
          </a:p>
          <a:p>
            <a:pPr marL="0" lvl="0" indent="0" algn="l">
              <a:lnSpc>
                <a:spcPct val="100000"/>
              </a:lnSpc>
              <a:buNone/>
            </a:pPr>
            <a:endParaRPr dirty="0">
              <a:latin typeface="Calibri"/>
            </a:endParaRPr>
          </a:p>
          <a:p>
            <a:pPr lvl="0"/>
            <a:endParaRPr dirty="0">
              <a:latin typeface="Calibri"/>
            </a:endParaRPr>
          </a:p>
        </p:txBody>
      </p:sp>
      <p:sp>
        <p:nvSpPr>
          <p:cNvPr id="4" name="Tijdelijke aanduiding voor dianummer 3"/>
          <p:cNvSpPr txBox="1">
            <a:spLocks noGrp="1"/>
          </p:cNvSpPr>
          <p:nvPr>
            <p:ph type="sldNum" idx="10"/>
          </p:nvPr>
        </p:nvSpPr>
        <p:spPr>
          <a:xfrm>
            <a:off x="0" y="0"/>
            <a:ext cx="0" cy="0"/>
          </a:xfrm>
          <a:prstGeom prst="rect">
            <a:avLst/>
          </a:prstGeom>
          <a:noFill/>
          <a:ln>
            <a:noFill/>
          </a:ln>
        </p:spPr>
        <p:txBody>
          <a:bodyPr wrap="square" anchor="t"/>
          <a:lstStyle>
            <a:lvl1pPr lvl="0">
              <a:defRPr>
                <a:latin typeface="Calibri"/>
              </a:defRPr>
            </a:lvl1pPr>
          </a:lstStyle>
          <a:p>
            <a:fld id="{8B38DBA3-52F9-4AF4-A6A4-FA4D7DB2F99C}" type="slidenum">
              <a:t>9</a:t>
            </a:fld>
            <a:endParaRPr/>
          </a:p>
        </p:txBody>
      </p:sp>
      <p:sp>
        <p:nvSpPr>
          <p:cNvPr id="5" name="Tijdelijke aanduiding voor datum 4"/>
          <p:cNvSpPr txBox="1">
            <a:spLocks noGrp="1"/>
          </p:cNvSpPr>
          <p:nvPr>
            <p:ph type="dt" idx="11"/>
          </p:nvPr>
        </p:nvSpPr>
        <p:spPr>
          <a:xfrm>
            <a:off x="0" y="0"/>
            <a:ext cx="0" cy="0"/>
          </a:xfrm>
          <a:prstGeom prst="rect">
            <a:avLst/>
          </a:prstGeom>
          <a:noFill/>
          <a:ln>
            <a:noFill/>
          </a:ln>
        </p:spPr>
        <p:txBody>
          <a:bodyPr wrap="square" anchor="t"/>
          <a:lstStyle>
            <a:lvl1pPr lvl="0">
              <a:defRPr>
                <a:latin typeface="Calibri"/>
              </a:defRPr>
            </a:lvl1pPr>
          </a:lstStyle>
          <a:p>
            <a:endParaRPr/>
          </a:p>
        </p:txBody>
      </p:sp>
      <p:sp>
        <p:nvSpPr>
          <p:cNvPr id="6" name="Tijdelijke aanduiding voor voettekst 5"/>
          <p:cNvSpPr txBox="1">
            <a:spLocks noGrp="1"/>
          </p:cNvSpPr>
          <p:nvPr>
            <p:ph type="ftr" idx="12"/>
          </p:nvPr>
        </p:nvSpPr>
        <p:spPr>
          <a:xfrm>
            <a:off x="0" y="0"/>
            <a:ext cx="0" cy="0"/>
          </a:xfrm>
          <a:prstGeom prst="rect">
            <a:avLst/>
          </a:prstGeom>
          <a:noFill/>
          <a:ln>
            <a:noFill/>
          </a:ln>
        </p:spPr>
        <p:txBody>
          <a:bodyPr wrap="square" anchor="t"/>
          <a:lstStyle>
            <a:lvl1pPr lvl="0">
              <a:defRPr>
                <a:latin typeface="Calibri"/>
              </a:defRPr>
            </a:lvl1p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el en object">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Klik om de stijl te bewerken</a:t>
            </a:r>
          </a:p>
        </p:txBody>
      </p:sp>
      <p:sp>
        <p:nvSpPr>
          <p:cNvPr id="3" name="Tijdelijke aanduiding voor tekst 2"/>
          <p:cNvSpPr txBox="1">
            <a:spLocks noGrp="1"/>
          </p:cNvSpPr>
          <p:nvPr>
            <p:ph type="body" idx="1"/>
          </p:nvPr>
        </p:nvSpPr>
        <p:spPr>
          <a:xfrm>
            <a:off x="457200" y="1600200"/>
            <a:ext cx="8229600" cy="4525962"/>
          </a:xfrm>
          <a:prstGeom prst="rect">
            <a:avLst/>
          </a:prstGeom>
          <a:noFill/>
          <a:ln>
            <a:noFill/>
          </a:ln>
        </p:spPr>
        <p:txBody>
          <a:bodyPr wrap="square" anchor="t"/>
          <a:lstStyle/>
          <a:p>
            <a:pPr lvl="0"/>
            <a:r>
              <a:rPr>
                <a:latin typeface="Calibri"/>
              </a:rPr>
              <a:t>Klik om de modelstijlen te bewerken</a:t>
            </a:r>
          </a:p>
          <a:p>
            <a:pPr lvl="1"/>
            <a:r>
              <a:rPr>
                <a:latin typeface="Calibri"/>
              </a:rPr>
              <a:t>Tweede niveau</a:t>
            </a:r>
          </a:p>
          <a:p>
            <a:pPr lvl="2"/>
            <a:r>
              <a:rPr>
                <a:latin typeface="Calibri"/>
              </a:rPr>
              <a:t>Derde niveau</a:t>
            </a:r>
          </a:p>
          <a:p>
            <a:pPr lvl="3"/>
            <a:r>
              <a:rPr>
                <a:latin typeface="Calibri"/>
              </a:rPr>
              <a:t>Vierde niveau</a:t>
            </a:r>
          </a:p>
          <a:p>
            <a:pPr lvl="4"/>
            <a:r>
              <a:rPr>
                <a:latin typeface="Calibri"/>
              </a:rPr>
              <a:t>Vijfde niveau</a:t>
            </a:r>
          </a:p>
        </p:txBody>
      </p:sp>
      <p:sp>
        <p:nvSpPr>
          <p:cNvPr id="4" name="Tijdelijke aanduiding voor datum 3"/>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 name="Tijdelijke aanduiding voor voettekst 4"/>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6" name="Tijdelijke aanduiding voor dianummer 5"/>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Vergelijking">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Klik om de stijl te bewerken</a:t>
            </a:r>
          </a:p>
        </p:txBody>
      </p:sp>
      <p:sp>
        <p:nvSpPr>
          <p:cNvPr id="3" name="Tijdelijke aanduiding voor tekst 2"/>
          <p:cNvSpPr txBox="1">
            <a:spLocks noGrp="1"/>
          </p:cNvSpPr>
          <p:nvPr>
            <p:ph type="body" idx="1"/>
          </p:nvPr>
        </p:nvSpPr>
        <p:spPr>
          <a:xfrm>
            <a:off x="457200" y="1535112"/>
            <a:ext cx="4040187" cy="638175"/>
          </a:xfrm>
          <a:prstGeom prst="rect">
            <a:avLst/>
          </a:prstGeom>
          <a:noFill/>
          <a:ln>
            <a:noFill/>
          </a:ln>
        </p:spPr>
        <p:txBody>
          <a:bodyPr wrap="square" anchor="b"/>
          <a:lstStyle/>
          <a:p>
            <a:pPr marL="0" lvl="0" indent="0">
              <a:buNone/>
            </a:pPr>
            <a:r>
              <a:rPr sz="2400" b="1" i="0" u="none" strike="noStrike">
                <a:latin typeface="Calibri"/>
              </a:rPr>
              <a:t>Klik om de modelstijlen te bewerken</a:t>
            </a:r>
          </a:p>
        </p:txBody>
      </p:sp>
      <p:sp>
        <p:nvSpPr>
          <p:cNvPr id="4" name="Tijdelijke aanduiding voor tekst 3"/>
          <p:cNvSpPr txBox="1">
            <a:spLocks noGrp="1"/>
          </p:cNvSpPr>
          <p:nvPr>
            <p:ph type="body" idx="2"/>
          </p:nvPr>
        </p:nvSpPr>
        <p:spPr>
          <a:xfrm>
            <a:off x="457200" y="2174875"/>
            <a:ext cx="4040187" cy="3951287"/>
          </a:xfrm>
          <a:prstGeom prst="rect">
            <a:avLst/>
          </a:prstGeom>
          <a:noFill/>
          <a:ln>
            <a:noFill/>
          </a:ln>
        </p:spPr>
        <p:txBody>
          <a:bodyPr wrap="square" anchor="t"/>
          <a:lstStyle/>
          <a:p>
            <a:pPr lvl="0"/>
            <a:r>
              <a:rPr sz="2400">
                <a:latin typeface="Calibri"/>
              </a:rPr>
              <a:t>Klik om de modelstijlen te bewerken</a:t>
            </a:r>
          </a:p>
          <a:p>
            <a:pPr lvl="1"/>
            <a:r>
              <a:rPr sz="2000">
                <a:latin typeface="Calibri"/>
              </a:rPr>
              <a:t>Tweede niveau</a:t>
            </a:r>
          </a:p>
          <a:p>
            <a:pPr lvl="2"/>
            <a:r>
              <a:rPr sz="1800">
                <a:latin typeface="Calibri"/>
              </a:rPr>
              <a:t>Derde niveau</a:t>
            </a:r>
          </a:p>
          <a:p>
            <a:pPr lvl="3"/>
            <a:r>
              <a:rPr sz="1600">
                <a:latin typeface="Calibri"/>
              </a:rPr>
              <a:t>Vierde niveau</a:t>
            </a:r>
          </a:p>
          <a:p>
            <a:pPr lvl="4"/>
            <a:r>
              <a:rPr sz="1600">
                <a:latin typeface="Calibri"/>
              </a:rPr>
              <a:t>Vijfde niveau</a:t>
            </a:r>
          </a:p>
        </p:txBody>
      </p:sp>
      <p:sp>
        <p:nvSpPr>
          <p:cNvPr id="5" name="Tijdelijke aanduiding voor tekst 4"/>
          <p:cNvSpPr txBox="1">
            <a:spLocks noGrp="1"/>
          </p:cNvSpPr>
          <p:nvPr>
            <p:ph type="body" idx="3"/>
          </p:nvPr>
        </p:nvSpPr>
        <p:spPr>
          <a:xfrm>
            <a:off x="4645025" y="1535112"/>
            <a:ext cx="4041775" cy="638175"/>
          </a:xfrm>
          <a:prstGeom prst="rect">
            <a:avLst/>
          </a:prstGeom>
          <a:noFill/>
          <a:ln>
            <a:noFill/>
          </a:ln>
        </p:spPr>
        <p:txBody>
          <a:bodyPr wrap="square" anchor="b"/>
          <a:lstStyle/>
          <a:p>
            <a:pPr marL="0" lvl="0" indent="0">
              <a:buNone/>
            </a:pPr>
            <a:r>
              <a:rPr sz="2400" b="1" i="0" u="none" strike="noStrike">
                <a:latin typeface="Calibri"/>
              </a:rPr>
              <a:t>Klik om de modelstijlen te bewerken</a:t>
            </a:r>
          </a:p>
        </p:txBody>
      </p:sp>
      <p:sp>
        <p:nvSpPr>
          <p:cNvPr id="6" name="Tijdelijke aanduiding voor tekst 5"/>
          <p:cNvSpPr txBox="1">
            <a:spLocks noGrp="1"/>
          </p:cNvSpPr>
          <p:nvPr>
            <p:ph type="body" idx="4"/>
          </p:nvPr>
        </p:nvSpPr>
        <p:spPr>
          <a:xfrm>
            <a:off x="4645025" y="2174875"/>
            <a:ext cx="4041775" cy="3951287"/>
          </a:xfrm>
          <a:prstGeom prst="rect">
            <a:avLst/>
          </a:prstGeom>
          <a:noFill/>
          <a:ln>
            <a:noFill/>
          </a:ln>
        </p:spPr>
        <p:txBody>
          <a:bodyPr wrap="square" anchor="t"/>
          <a:lstStyle/>
          <a:p>
            <a:pPr lvl="0"/>
            <a:r>
              <a:rPr sz="2400">
                <a:latin typeface="Calibri"/>
              </a:rPr>
              <a:t>Klik om de modelstijlen te bewerken</a:t>
            </a:r>
          </a:p>
          <a:p>
            <a:pPr lvl="1"/>
            <a:r>
              <a:rPr sz="2000">
                <a:latin typeface="Calibri"/>
              </a:rPr>
              <a:t>Tweede niveau</a:t>
            </a:r>
          </a:p>
          <a:p>
            <a:pPr lvl="2"/>
            <a:r>
              <a:rPr sz="1800">
                <a:latin typeface="Calibri"/>
              </a:rPr>
              <a:t>Derde niveau</a:t>
            </a:r>
          </a:p>
          <a:p>
            <a:pPr lvl="3"/>
            <a:r>
              <a:rPr sz="1600">
                <a:latin typeface="Calibri"/>
              </a:rPr>
              <a:t>Vierde niveau</a:t>
            </a:r>
          </a:p>
          <a:p>
            <a:pPr lvl="4"/>
            <a:r>
              <a:rPr sz="1600">
                <a:latin typeface="Calibri"/>
              </a:rPr>
              <a:t>Vijfde niveau</a:t>
            </a:r>
          </a:p>
        </p:txBody>
      </p:sp>
      <p:sp>
        <p:nvSpPr>
          <p:cNvPr id="7" name="Tijdelijke aanduiding voor datum 6"/>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8" name="Tijdelijke aanduiding voor voettekst 7"/>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9" name="Tijdelijke aanduiding voor dianummer 8"/>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Inhoud met bij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3050"/>
            <a:ext cx="3008312" cy="1162050"/>
          </a:xfrm>
          <a:prstGeom prst="rect">
            <a:avLst/>
          </a:prstGeom>
          <a:noFill/>
          <a:ln>
            <a:noFill/>
          </a:ln>
        </p:spPr>
        <p:txBody>
          <a:bodyPr wrap="square" anchor="b"/>
          <a:lstStyle/>
          <a:p>
            <a:pPr lvl="0" algn="l"/>
            <a:r>
              <a:rPr sz="2000" b="1" i="0" u="none" strike="noStrike">
                <a:latin typeface="Calibri"/>
              </a:rPr>
              <a:t>Klik om de stijl te bewerken</a:t>
            </a:r>
          </a:p>
        </p:txBody>
      </p:sp>
      <p:sp>
        <p:nvSpPr>
          <p:cNvPr id="3" name="Tijdelijke aanduiding voor tekst 2"/>
          <p:cNvSpPr txBox="1">
            <a:spLocks noGrp="1"/>
          </p:cNvSpPr>
          <p:nvPr>
            <p:ph type="body" idx="1"/>
          </p:nvPr>
        </p:nvSpPr>
        <p:spPr>
          <a:xfrm>
            <a:off x="3575050" y="273050"/>
            <a:ext cx="5111750" cy="5853112"/>
          </a:xfrm>
          <a:prstGeom prst="rect">
            <a:avLst/>
          </a:prstGeom>
          <a:noFill/>
          <a:ln>
            <a:noFill/>
          </a:ln>
        </p:spPr>
        <p:txBody>
          <a:bodyPr wrap="square" anchor="t"/>
          <a:lstStyle/>
          <a:p>
            <a:pPr lvl="0"/>
            <a:r>
              <a:rPr sz="3200">
                <a:latin typeface="Calibri"/>
              </a:rPr>
              <a:t>Klik om de modelstijlen te bewerken</a:t>
            </a:r>
          </a:p>
          <a:p>
            <a:pPr lvl="1"/>
            <a:r>
              <a:rPr sz="2800">
                <a:latin typeface="Calibri"/>
              </a:rPr>
              <a:t>Tweede niveau</a:t>
            </a:r>
          </a:p>
          <a:p>
            <a:pPr lvl="2"/>
            <a:r>
              <a:rPr sz="2400">
                <a:latin typeface="Calibri"/>
              </a:rPr>
              <a:t>Derde niveau</a:t>
            </a:r>
          </a:p>
          <a:p>
            <a:pPr lvl="3"/>
            <a:r>
              <a:rPr sz="2000">
                <a:latin typeface="Calibri"/>
              </a:rPr>
              <a:t>Vierde niveau</a:t>
            </a:r>
          </a:p>
          <a:p>
            <a:pPr lvl="4"/>
            <a:r>
              <a:rPr sz="2000">
                <a:latin typeface="Calibri"/>
              </a:rPr>
              <a:t>Vijfde niveau</a:t>
            </a:r>
          </a:p>
        </p:txBody>
      </p:sp>
      <p:sp>
        <p:nvSpPr>
          <p:cNvPr id="4" name="Tijdelijke aanduiding voor tekst 3"/>
          <p:cNvSpPr txBox="1">
            <a:spLocks noGrp="1"/>
          </p:cNvSpPr>
          <p:nvPr>
            <p:ph type="body" idx="2"/>
          </p:nvPr>
        </p:nvSpPr>
        <p:spPr>
          <a:xfrm>
            <a:off x="457200" y="1435100"/>
            <a:ext cx="3008312" cy="4691062"/>
          </a:xfrm>
          <a:prstGeom prst="rect">
            <a:avLst/>
          </a:prstGeom>
          <a:noFill/>
          <a:ln>
            <a:noFill/>
          </a:ln>
        </p:spPr>
        <p:txBody>
          <a:bodyPr wrap="square" anchor="t"/>
          <a:lstStyle/>
          <a:p>
            <a:pPr marL="0" lvl="0" indent="0">
              <a:buNone/>
            </a:pPr>
            <a:r>
              <a:rPr sz="1400">
                <a:latin typeface="Calibri"/>
              </a:rPr>
              <a:t>Klik om de modelstijlen te bewerken</a:t>
            </a:r>
          </a:p>
        </p:txBody>
      </p:sp>
      <p:sp>
        <p:nvSpPr>
          <p:cNvPr id="5" name="Tijdelijke aanduiding voor datum 4"/>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6" name="Tijdelijke aanduiding voor voettekst 5"/>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7" name="Tijdelijke aanduiding voor dianummer 6"/>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eeg">
    <p:spTree>
      <p:nvGrpSpPr>
        <p:cNvPr id="1" name=""/>
        <p:cNvGrpSpPr/>
        <p:nvPr/>
      </p:nvGrpSpPr>
      <p:grpSpPr>
        <a:xfrm>
          <a:off x="0" y="0"/>
          <a:ext cx="0" cy="0"/>
          <a:chOff x="0" y="0"/>
          <a:chExt cx="0" cy="0"/>
        </a:xfrm>
      </p:grpSpPr>
      <p:sp>
        <p:nvSpPr>
          <p:cNvPr id="2" name="Tijdelijke aanduiding voor datum 1"/>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3" name="Tijdelijke aanduiding voor voettekst 2"/>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4" name="Tijdelijke aanduiding voor dianummer 3"/>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el 1"/>
          <p:cNvSpPr txBox="1">
            <a:spLocks noGrp="1"/>
          </p:cNvSpPr>
          <p:nvPr>
            <p:ph type="title"/>
          </p:nvPr>
        </p:nvSpPr>
        <p:spPr>
          <a:xfrm>
            <a:off x="685800" y="2125662"/>
            <a:ext cx="7772400" cy="1439863"/>
          </a:xfrm>
          <a:prstGeom prst="rect">
            <a:avLst/>
          </a:prstGeom>
          <a:noFill/>
          <a:ln>
            <a:noFill/>
          </a:ln>
        </p:spPr>
        <p:txBody>
          <a:bodyPr wrap="square" anchor="ctr"/>
          <a:lstStyle/>
          <a:p>
            <a:pPr lvl="0" algn="ctr"/>
            <a:r>
              <a:rPr/>
              <a:t>Klik om de stijl te bewerken</a:t>
            </a:r>
          </a:p>
        </p:txBody>
      </p:sp>
      <p:sp>
        <p:nvSpPr>
          <p:cNvPr id="3" name="Titel 2"/>
          <p:cNvSpPr txBox="1">
            <a:spLocks noGrp="1"/>
          </p:cNvSpPr>
          <p:nvPr>
            <p:ph type="title" idx="1"/>
          </p:nvPr>
        </p:nvSpPr>
        <p:spPr>
          <a:xfrm>
            <a:off x="1371600" y="3867150"/>
            <a:ext cx="6400800" cy="1762125"/>
          </a:xfrm>
          <a:prstGeom prst="rect">
            <a:avLst/>
          </a:prstGeom>
          <a:noFill/>
          <a:ln>
            <a:noFill/>
          </a:ln>
        </p:spPr>
        <p:txBody>
          <a:bodyPr wrap="square" anchor="ctr"/>
          <a:lstStyle/>
          <a:p>
            <a:pPr lvl="0" algn="ctr"/>
            <a:r>
              <a:rPr/>
              <a:t>Klik om de stijl te bewerken</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3050"/>
            <a:ext cx="8229600" cy="1146175"/>
          </a:xfrm>
          <a:prstGeom prst="rect">
            <a:avLst/>
          </a:prstGeom>
          <a:noFill/>
          <a:ln>
            <a:noFill/>
          </a:ln>
        </p:spPr>
        <p:txBody>
          <a:bodyPr wrap="square" anchor="ctr"/>
          <a:lstStyle/>
          <a:p>
            <a:pPr lvl="0" algn="ctr"/>
            <a:r>
              <a:rPr/>
              <a:t>Klik om de stijl te bewerken</a:t>
            </a:r>
          </a:p>
        </p:txBody>
      </p:sp>
      <p:sp>
        <p:nvSpPr>
          <p:cNvPr id="3" name="Tijdelijke aanduiding voor tekst 2"/>
          <p:cNvSpPr txBox="1">
            <a:spLocks noGrp="1"/>
          </p:cNvSpPr>
          <p:nvPr>
            <p:ph type="body" idx="1"/>
          </p:nvPr>
        </p:nvSpPr>
        <p:spPr>
          <a:xfrm>
            <a:off x="457200" y="1603375"/>
            <a:ext cx="8229600" cy="4506912"/>
          </a:xfrm>
          <a:prstGeom prst="rect">
            <a:avLst/>
          </a:prstGeom>
          <a:noFill/>
          <a:ln>
            <a:noFill/>
          </a:ln>
        </p:spPr>
        <p:txBody>
          <a:bodyPr wrap="square" anchor="t"/>
          <a:lstStyle/>
          <a:p>
            <a:pPr lvl="0" algn="l"/>
            <a:r>
              <a:rPr/>
              <a:t>Klik om de modelstijlen te bewerken</a:t>
            </a:r>
          </a:p>
          <a:p>
            <a:pPr lvl="0" algn="l"/>
            <a:r>
              <a:rPr/>
              <a:t>Tweede niveau</a:t>
            </a:r>
          </a:p>
          <a:p>
            <a:pPr lvl="0" algn="l"/>
            <a:r>
              <a:rPr/>
              <a:t>Derde niveau</a:t>
            </a:r>
          </a:p>
          <a:p>
            <a:pPr lvl="0" algn="l"/>
            <a:r>
              <a:rPr/>
              <a:t>Vierde niveau</a:t>
            </a:r>
          </a:p>
          <a:p>
            <a:pPr lvl="0" algn="l"/>
            <a:r>
              <a:rPr/>
              <a:t>Vijfde niveau</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3050"/>
            <a:ext cx="8229600" cy="1146175"/>
          </a:xfrm>
          <a:prstGeom prst="rect">
            <a:avLst/>
          </a:prstGeom>
          <a:noFill/>
          <a:ln>
            <a:noFill/>
          </a:ln>
        </p:spPr>
        <p:txBody>
          <a:bodyPr wrap="square" anchor="ctr"/>
          <a:lstStyle/>
          <a:p>
            <a:pPr lvl="0" algn="ctr"/>
            <a:r>
              <a:rPr/>
              <a:t>Klik om de stijl te bewerken</a:t>
            </a:r>
          </a:p>
        </p:txBody>
      </p:sp>
      <p:sp>
        <p:nvSpPr>
          <p:cNvPr id="3" name="Tijdelijke aanduiding voor tekst 2"/>
          <p:cNvSpPr txBox="1">
            <a:spLocks noGrp="1"/>
          </p:cNvSpPr>
          <p:nvPr>
            <p:ph type="body" idx="1"/>
          </p:nvPr>
        </p:nvSpPr>
        <p:spPr>
          <a:xfrm>
            <a:off x="457200" y="1603375"/>
            <a:ext cx="4022725" cy="4506912"/>
          </a:xfrm>
          <a:prstGeom prst="rect">
            <a:avLst/>
          </a:prstGeom>
          <a:noFill/>
          <a:ln>
            <a:noFill/>
          </a:ln>
        </p:spPr>
        <p:txBody>
          <a:bodyPr wrap="square" anchor="t"/>
          <a:lstStyle/>
          <a:p>
            <a:pPr lvl="0" algn="l"/>
            <a:r>
              <a:rPr/>
              <a:t>Klik om de modelstijlen te bewerken</a:t>
            </a:r>
          </a:p>
          <a:p>
            <a:pPr lvl="0" algn="l"/>
            <a:r>
              <a:rPr/>
              <a:t>Tweede niveau</a:t>
            </a:r>
          </a:p>
          <a:p>
            <a:pPr lvl="0" algn="l"/>
            <a:r>
              <a:rPr/>
              <a:t>Derde niveau</a:t>
            </a:r>
          </a:p>
          <a:p>
            <a:pPr lvl="0" algn="l"/>
            <a:r>
              <a:rPr/>
              <a:t>Vierde niveau</a:t>
            </a:r>
          </a:p>
          <a:p>
            <a:pPr lvl="0" algn="l"/>
            <a:r>
              <a:rPr/>
              <a:t>Vijfde niveau</a:t>
            </a:r>
          </a:p>
        </p:txBody>
      </p:sp>
      <p:sp>
        <p:nvSpPr>
          <p:cNvPr id="4" name="Tijdelijke aanduiding voor tekst 3"/>
          <p:cNvSpPr txBox="1">
            <a:spLocks noGrp="1"/>
          </p:cNvSpPr>
          <p:nvPr>
            <p:ph type="body" idx="2"/>
          </p:nvPr>
        </p:nvSpPr>
        <p:spPr>
          <a:xfrm>
            <a:off x="4652962" y="1603375"/>
            <a:ext cx="4024313" cy="4506912"/>
          </a:xfrm>
          <a:prstGeom prst="rect">
            <a:avLst/>
          </a:prstGeom>
          <a:noFill/>
          <a:ln>
            <a:noFill/>
          </a:ln>
        </p:spPr>
        <p:txBody>
          <a:bodyPr wrap="square" anchor="t"/>
          <a:lstStyle/>
          <a:p>
            <a:pPr lvl="0" algn="l"/>
            <a:r>
              <a:rPr/>
              <a:t>Klik om de modelstijlen te bewerken</a:t>
            </a:r>
          </a:p>
          <a:p>
            <a:pPr lvl="0" algn="l"/>
            <a:r>
              <a:rPr/>
              <a:t>Tweede niveau</a:t>
            </a:r>
          </a:p>
          <a:p>
            <a:pPr lvl="0" algn="l"/>
            <a:r>
              <a:rPr/>
              <a:t>Derde niveau</a:t>
            </a:r>
          </a:p>
          <a:p>
            <a:pPr lvl="0" algn="l"/>
            <a:r>
              <a:rPr/>
              <a:t>Vierde niveau</a:t>
            </a:r>
          </a:p>
          <a:p>
            <a:pPr lvl="0" algn="l"/>
            <a:r>
              <a:rPr/>
              <a:t>Vijfde niveau</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Klik om de stijl te bewerken</a:t>
            </a:r>
          </a:p>
        </p:txBody>
      </p:sp>
      <p:sp>
        <p:nvSpPr>
          <p:cNvPr id="3" name="Tijdelijke aanduiding voor tekst 2"/>
          <p:cNvSpPr txBox="1">
            <a:spLocks noGrp="1"/>
          </p:cNvSpPr>
          <p:nvPr>
            <p:ph type="body" idx="1"/>
          </p:nvPr>
        </p:nvSpPr>
        <p:spPr>
          <a:xfrm>
            <a:off x="457200" y="1600200"/>
            <a:ext cx="8229600" cy="4525962"/>
          </a:xfrm>
          <a:prstGeom prst="rect">
            <a:avLst/>
          </a:prstGeom>
          <a:noFill/>
          <a:ln>
            <a:noFill/>
          </a:ln>
        </p:spPr>
        <p:txBody>
          <a:bodyPr wrap="square" anchor="t"/>
          <a:lstStyle/>
          <a:p>
            <a:pPr lvl="0"/>
            <a:r>
              <a:rPr>
                <a:latin typeface="Calibri"/>
              </a:rPr>
              <a:t>Klik om de modelstijlen te bewerken</a:t>
            </a:r>
          </a:p>
          <a:p>
            <a:pPr lvl="1"/>
            <a:r>
              <a:rPr>
                <a:latin typeface="Calibri"/>
              </a:rPr>
              <a:t>Tweede niveau</a:t>
            </a:r>
          </a:p>
          <a:p>
            <a:pPr lvl="2"/>
            <a:r>
              <a:rPr>
                <a:latin typeface="Calibri"/>
              </a:rPr>
              <a:t>Derde niveau</a:t>
            </a:r>
          </a:p>
          <a:p>
            <a:pPr lvl="3"/>
            <a:r>
              <a:rPr>
                <a:latin typeface="Calibri"/>
              </a:rPr>
              <a:t>Vierde niveau</a:t>
            </a:r>
          </a:p>
          <a:p>
            <a:pPr lvl="4"/>
            <a:r>
              <a:rPr>
                <a:latin typeface="Calibri"/>
              </a:rPr>
              <a:t>Vijfde niveau</a:t>
            </a:r>
          </a:p>
        </p:txBody>
      </p:sp>
      <p:sp>
        <p:nvSpPr>
          <p:cNvPr id="4" name="Tijdelijke aanduiding voor datum 3"/>
          <p:cNvSpPr txBox="1">
            <a:spLocks noGrp="1"/>
          </p:cNvSpPr>
          <p:nvPr>
            <p:ph type="dt" idx="2"/>
          </p:nvPr>
        </p:nvSpPr>
        <p:spPr>
          <a:xfrm>
            <a:off x="457200" y="6356350"/>
            <a:ext cx="2133600" cy="365125"/>
          </a:xfrm>
          <a:prstGeom prst="rect">
            <a:avLst/>
          </a:prstGeom>
          <a:noFill/>
          <a:ln>
            <a:noFill/>
          </a:ln>
        </p:spPr>
        <p:txBody>
          <a:bodyPr wrap="square" anchor="ctr"/>
          <a:lstStyle>
            <a:lvl1pPr lvl="0" algn="l">
              <a:defRPr sz="1200">
                <a:solidFill>
                  <a:srgbClr val="898989"/>
                </a:solidFill>
                <a:latin typeface="Calibri"/>
              </a:defRPr>
            </a:lvl1pPr>
          </a:lstStyle>
          <a:p>
            <a:endParaRPr/>
          </a:p>
        </p:txBody>
      </p:sp>
      <p:sp>
        <p:nvSpPr>
          <p:cNvPr id="5" name="Tijdelijke aanduiding voor voettekst 4"/>
          <p:cNvSpPr txBox="1">
            <a:spLocks noGrp="1"/>
          </p:cNvSpPr>
          <p:nvPr>
            <p:ph type="ftr" idx="3"/>
          </p:nvPr>
        </p:nvSpPr>
        <p:spPr>
          <a:xfrm>
            <a:off x="3124200" y="6356350"/>
            <a:ext cx="2895600" cy="365125"/>
          </a:xfrm>
          <a:prstGeom prst="rect">
            <a:avLst/>
          </a:prstGeom>
          <a:noFill/>
          <a:ln>
            <a:noFill/>
          </a:ln>
        </p:spPr>
        <p:txBody>
          <a:bodyPr wrap="square" anchor="ctr"/>
          <a:lstStyle>
            <a:lvl1pPr lvl="0" algn="ctr">
              <a:defRPr sz="1200">
                <a:solidFill>
                  <a:srgbClr val="898989"/>
                </a:solidFill>
                <a:latin typeface="Calibri"/>
              </a:defRPr>
            </a:lvl1pPr>
          </a:lstStyle>
          <a:p>
            <a:endParaRPr/>
          </a:p>
        </p:txBody>
      </p:sp>
      <p:sp>
        <p:nvSpPr>
          <p:cNvPr id="6" name="Tijdelijke aanduiding voor dianummer 5"/>
          <p:cNvSpPr txBox="1">
            <a:spLocks noGrp="1"/>
          </p:cNvSpPr>
          <p:nvPr>
            <p:ph type="sldNum" idx="4"/>
          </p:nvPr>
        </p:nvSpPr>
        <p:spPr>
          <a:xfrm>
            <a:off x="6553200" y="6356350"/>
            <a:ext cx="2133600" cy="365125"/>
          </a:xfrm>
          <a:prstGeom prst="rect">
            <a:avLst/>
          </a:prstGeom>
          <a:noFill/>
          <a:ln>
            <a:noFill/>
          </a:ln>
        </p:spPr>
        <p:txBody>
          <a:bodyPr wrap="square" anchor="ctr"/>
          <a:lstStyle>
            <a:lvl1pPr lvl="0" algn="r">
              <a:defRPr sz="1200">
                <a:solidFill>
                  <a:srgbClr val="898989"/>
                </a:solidFill>
                <a:latin typeface="Calibri"/>
              </a:defRPr>
            </a:lvl1pPr>
          </a:lstStyle>
          <a:p>
            <a:fld id="{8B38DBA3-52F9-4AF4-A6A4-FA4D7DB2F99C}" type="slidenum">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eldia">
    <p:spTree>
      <p:nvGrpSpPr>
        <p:cNvPr id="1" name=""/>
        <p:cNvGrpSpPr/>
        <p:nvPr/>
      </p:nvGrpSpPr>
      <p:grpSpPr>
        <a:xfrm>
          <a:off x="0" y="0"/>
          <a:ext cx="0" cy="0"/>
          <a:chOff x="0" y="0"/>
          <a:chExt cx="0" cy="0"/>
        </a:xfrm>
      </p:grpSpPr>
      <p:sp>
        <p:nvSpPr>
          <p:cNvPr id="2" name="Titel 1"/>
          <p:cNvSpPr txBox="1">
            <a:spLocks noGrp="1"/>
          </p:cNvSpPr>
          <p:nvPr>
            <p:ph type="ctrTitle"/>
          </p:nvPr>
        </p:nvSpPr>
        <p:spPr>
          <a:xfrm>
            <a:off x="685800" y="2130425"/>
            <a:ext cx="7772400" cy="1470025"/>
          </a:xfrm>
          <a:prstGeom prst="rect">
            <a:avLst/>
          </a:prstGeom>
          <a:noFill/>
          <a:ln>
            <a:noFill/>
          </a:ln>
        </p:spPr>
        <p:txBody>
          <a:bodyPr wrap="square" anchor="t"/>
          <a:lstStyle>
            <a:lvl1pPr marL="0" lvl="0" indent="0" algn="ctr">
              <a:lnSpc>
                <a:spcPct val="100000"/>
              </a:lnSpc>
              <a:buNone/>
              <a:defRPr sz="4400" b="0" i="0" u="none" strike="noStrike" baseline="0">
                <a:solidFill>
                  <a:srgbClr val="000000"/>
                </a:solidFill>
                <a:latin typeface="Arial"/>
              </a:defRPr>
            </a:lvl1pPr>
          </a:lstStyle>
          <a:p>
            <a:pPr lvl="0"/>
            <a:r>
              <a:rPr>
                <a:latin typeface="Calibri"/>
              </a:rPr>
              <a:t>Klik om de stijl te bewerken</a:t>
            </a:r>
          </a:p>
        </p:txBody>
      </p:sp>
      <p:sp>
        <p:nvSpPr>
          <p:cNvPr id="3" name="Ondertitel 2"/>
          <p:cNvSpPr txBox="1">
            <a:spLocks noGrp="1"/>
          </p:cNvSpPr>
          <p:nvPr>
            <p:ph type="subTitle" idx="1"/>
          </p:nvPr>
        </p:nvSpPr>
        <p:spPr>
          <a:xfrm>
            <a:off x="1371600" y="3886200"/>
            <a:ext cx="6400800" cy="1752600"/>
          </a:xfrm>
          <a:prstGeom prst="rect">
            <a:avLst/>
          </a:prstGeom>
          <a:noFill/>
          <a:ln>
            <a:noFill/>
          </a:ln>
        </p:spPr>
        <p:txBody>
          <a:bodyPr wrap="square" anchor="t"/>
          <a:lstStyle/>
          <a:p>
            <a:pPr marL="0" lvl="0" indent="0" algn="ctr">
              <a:buNone/>
            </a:pPr>
            <a:r>
              <a:rPr>
                <a:solidFill>
                  <a:srgbClr val="3F3F3F"/>
                </a:solidFill>
                <a:latin typeface="Calibri"/>
              </a:rPr>
              <a:t>Klik om de ondertitelstijl van het model te bewerken</a:t>
            </a:r>
          </a:p>
        </p:txBody>
      </p:sp>
      <p:sp>
        <p:nvSpPr>
          <p:cNvPr id="4" name="Tijdelijke aanduiding voor datum 3"/>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 name="Tijdelijke aanduiding voor voettekst 4"/>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6" name="Tijdelijke aanduiding voor dianummer 5"/>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Inhoud van twee">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Klik om de stijl te bewerken</a:t>
            </a:r>
          </a:p>
        </p:txBody>
      </p:sp>
      <p:sp>
        <p:nvSpPr>
          <p:cNvPr id="3" name="Tijdelijke aanduiding voor tekst 2"/>
          <p:cNvSpPr txBox="1">
            <a:spLocks noGrp="1"/>
          </p:cNvSpPr>
          <p:nvPr>
            <p:ph type="body" idx="1"/>
          </p:nvPr>
        </p:nvSpPr>
        <p:spPr>
          <a:xfrm>
            <a:off x="457200" y="1600200"/>
            <a:ext cx="4038600" cy="4525962"/>
          </a:xfrm>
          <a:prstGeom prst="rect">
            <a:avLst/>
          </a:prstGeom>
          <a:noFill/>
          <a:ln>
            <a:noFill/>
          </a:ln>
        </p:spPr>
        <p:txBody>
          <a:bodyPr wrap="square" anchor="t"/>
          <a:lstStyle/>
          <a:p>
            <a:pPr lvl="0"/>
            <a:r>
              <a:rPr sz="2800">
                <a:latin typeface="Calibri"/>
              </a:rPr>
              <a:t>Klik om de modelstijlen te bewerken</a:t>
            </a:r>
          </a:p>
          <a:p>
            <a:pPr lvl="1"/>
            <a:r>
              <a:rPr sz="2400">
                <a:latin typeface="Calibri"/>
              </a:rPr>
              <a:t>Tweede niveau</a:t>
            </a:r>
          </a:p>
          <a:p>
            <a:pPr lvl="2"/>
            <a:r>
              <a:rPr sz="2000">
                <a:latin typeface="Calibri"/>
              </a:rPr>
              <a:t>Derde niveau</a:t>
            </a:r>
          </a:p>
          <a:p>
            <a:pPr lvl="3"/>
            <a:r>
              <a:rPr sz="1800">
                <a:latin typeface="Calibri"/>
              </a:rPr>
              <a:t>Vierde niveau</a:t>
            </a:r>
          </a:p>
          <a:p>
            <a:pPr lvl="4"/>
            <a:r>
              <a:rPr sz="1800">
                <a:latin typeface="Calibri"/>
              </a:rPr>
              <a:t>Vijfde niveau</a:t>
            </a:r>
          </a:p>
        </p:txBody>
      </p:sp>
      <p:sp>
        <p:nvSpPr>
          <p:cNvPr id="4" name="Tijdelijke aanduiding voor tekst 3"/>
          <p:cNvSpPr txBox="1">
            <a:spLocks noGrp="1"/>
          </p:cNvSpPr>
          <p:nvPr>
            <p:ph type="body" idx="2"/>
          </p:nvPr>
        </p:nvSpPr>
        <p:spPr>
          <a:xfrm>
            <a:off x="4648200" y="1600200"/>
            <a:ext cx="4038600" cy="4525962"/>
          </a:xfrm>
          <a:prstGeom prst="rect">
            <a:avLst/>
          </a:prstGeom>
          <a:noFill/>
          <a:ln>
            <a:noFill/>
          </a:ln>
        </p:spPr>
        <p:txBody>
          <a:bodyPr wrap="square" anchor="t"/>
          <a:lstStyle/>
          <a:p>
            <a:pPr lvl="0"/>
            <a:r>
              <a:rPr sz="2800">
                <a:latin typeface="Calibri"/>
              </a:rPr>
              <a:t>Klik om de modelstijlen te bewerken</a:t>
            </a:r>
          </a:p>
          <a:p>
            <a:pPr lvl="1"/>
            <a:r>
              <a:rPr sz="2400">
                <a:latin typeface="Calibri"/>
              </a:rPr>
              <a:t>Tweede niveau</a:t>
            </a:r>
          </a:p>
          <a:p>
            <a:pPr lvl="2"/>
            <a:r>
              <a:rPr sz="2000">
                <a:latin typeface="Calibri"/>
              </a:rPr>
              <a:t>Derde niveau</a:t>
            </a:r>
          </a:p>
          <a:p>
            <a:pPr lvl="3"/>
            <a:r>
              <a:rPr sz="1800">
                <a:latin typeface="Calibri"/>
              </a:rPr>
              <a:t>Vierde niveau</a:t>
            </a:r>
          </a:p>
          <a:p>
            <a:pPr lvl="4"/>
            <a:r>
              <a:rPr sz="1800">
                <a:latin typeface="Calibri"/>
              </a:rPr>
              <a:t>Vijfde niveau</a:t>
            </a:r>
          </a:p>
        </p:txBody>
      </p:sp>
      <p:sp>
        <p:nvSpPr>
          <p:cNvPr id="5" name="Tijdelijke aanduiding voor datum 4"/>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6" name="Tijdelijke aanduiding voor voettekst 5"/>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7" name="Tijdelijke aanduiding voor dianummer 6"/>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el en verticale tekst">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Klik om de stijl te bewerken</a:t>
            </a:r>
          </a:p>
        </p:txBody>
      </p:sp>
      <p:sp>
        <p:nvSpPr>
          <p:cNvPr id="3" name="Tijdelijke aanduiding voor tekst 2"/>
          <p:cNvSpPr txBox="1">
            <a:spLocks noGrp="1"/>
          </p:cNvSpPr>
          <p:nvPr>
            <p:ph type="body" idx="1"/>
          </p:nvPr>
        </p:nvSpPr>
        <p:spPr>
          <a:xfrm>
            <a:off x="457200" y="1600200"/>
            <a:ext cx="8229600" cy="4525962"/>
          </a:xfrm>
          <a:prstGeom prst="rect">
            <a:avLst/>
          </a:prstGeom>
          <a:noFill/>
          <a:ln>
            <a:noFill/>
          </a:ln>
        </p:spPr>
        <p:txBody>
          <a:bodyPr wrap="square" anchor="t"/>
          <a:lstStyle/>
          <a:p>
            <a:pPr lvl="0"/>
            <a:r>
              <a:rPr>
                <a:latin typeface="Calibri"/>
              </a:rPr>
              <a:t>Klik om de modelstijlen te bewerken</a:t>
            </a:r>
          </a:p>
          <a:p>
            <a:pPr lvl="1"/>
            <a:r>
              <a:rPr>
                <a:latin typeface="Calibri"/>
              </a:rPr>
              <a:t>Tweede niveau</a:t>
            </a:r>
          </a:p>
          <a:p>
            <a:pPr lvl="2"/>
            <a:r>
              <a:rPr>
                <a:latin typeface="Calibri"/>
              </a:rPr>
              <a:t>Derde niveau</a:t>
            </a:r>
          </a:p>
          <a:p>
            <a:pPr lvl="3"/>
            <a:r>
              <a:rPr>
                <a:latin typeface="Calibri"/>
              </a:rPr>
              <a:t>Vierde niveau</a:t>
            </a:r>
          </a:p>
          <a:p>
            <a:pPr lvl="4"/>
            <a:r>
              <a:rPr>
                <a:latin typeface="Calibri"/>
              </a:rPr>
              <a:t>Vijfde niveau</a:t>
            </a:r>
          </a:p>
        </p:txBody>
      </p:sp>
      <p:sp>
        <p:nvSpPr>
          <p:cNvPr id="4" name="Tijdelijke aanduiding voor datum 3"/>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 name="Tijdelijke aanduiding voor voettekst 4"/>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6" name="Tijdelijke aanduiding voor dianummer 5"/>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Verticale titel en tekst">
    <p:spTree>
      <p:nvGrpSpPr>
        <p:cNvPr id="1" name=""/>
        <p:cNvGrpSpPr/>
        <p:nvPr/>
      </p:nvGrpSpPr>
      <p:grpSpPr>
        <a:xfrm>
          <a:off x="0" y="0"/>
          <a:ext cx="0" cy="0"/>
          <a:chOff x="0" y="0"/>
          <a:chExt cx="0" cy="0"/>
        </a:xfrm>
      </p:grpSpPr>
      <p:sp>
        <p:nvSpPr>
          <p:cNvPr id="2" name="Titel 1"/>
          <p:cNvSpPr txBox="1">
            <a:spLocks noGrp="1"/>
          </p:cNvSpPr>
          <p:nvPr>
            <p:ph type="title"/>
          </p:nvPr>
        </p:nvSpPr>
        <p:spPr>
          <a:xfrm>
            <a:off x="6629400" y="274637"/>
            <a:ext cx="2057400" cy="5851525"/>
          </a:xfrm>
          <a:prstGeom prst="rect">
            <a:avLst/>
          </a:prstGeom>
          <a:noFill/>
          <a:ln>
            <a:noFill/>
          </a:ln>
        </p:spPr>
        <p:txBody>
          <a:bodyPr wrap="square" anchor="ctr"/>
          <a:lstStyle/>
          <a:p>
            <a:pPr lvl="0"/>
            <a:r>
              <a:rPr>
                <a:latin typeface="Calibri"/>
              </a:rPr>
              <a:t>Klik om de stijl te bewerken</a:t>
            </a:r>
          </a:p>
        </p:txBody>
      </p:sp>
      <p:sp>
        <p:nvSpPr>
          <p:cNvPr id="3" name="Tijdelijke aanduiding voor tekst 2"/>
          <p:cNvSpPr txBox="1">
            <a:spLocks noGrp="1"/>
          </p:cNvSpPr>
          <p:nvPr>
            <p:ph type="body" idx="1"/>
          </p:nvPr>
        </p:nvSpPr>
        <p:spPr>
          <a:xfrm>
            <a:off x="457200" y="274637"/>
            <a:ext cx="6019800" cy="5851525"/>
          </a:xfrm>
          <a:prstGeom prst="rect">
            <a:avLst/>
          </a:prstGeom>
          <a:noFill/>
          <a:ln>
            <a:noFill/>
          </a:ln>
        </p:spPr>
        <p:txBody>
          <a:bodyPr wrap="square" anchor="t"/>
          <a:lstStyle/>
          <a:p>
            <a:pPr lvl="0"/>
            <a:r>
              <a:rPr>
                <a:latin typeface="Calibri"/>
              </a:rPr>
              <a:t>Klik om de modelstijlen te bewerken</a:t>
            </a:r>
          </a:p>
          <a:p>
            <a:pPr lvl="1"/>
            <a:r>
              <a:rPr>
                <a:latin typeface="Calibri"/>
              </a:rPr>
              <a:t>Tweede niveau</a:t>
            </a:r>
          </a:p>
          <a:p>
            <a:pPr lvl="2"/>
            <a:r>
              <a:rPr>
                <a:latin typeface="Calibri"/>
              </a:rPr>
              <a:t>Derde niveau</a:t>
            </a:r>
          </a:p>
          <a:p>
            <a:pPr lvl="3"/>
            <a:r>
              <a:rPr>
                <a:latin typeface="Calibri"/>
              </a:rPr>
              <a:t>Vierde niveau</a:t>
            </a:r>
          </a:p>
          <a:p>
            <a:pPr lvl="4"/>
            <a:r>
              <a:rPr>
                <a:latin typeface="Calibri"/>
              </a:rPr>
              <a:t>Vijfde niveau</a:t>
            </a:r>
          </a:p>
        </p:txBody>
      </p:sp>
      <p:sp>
        <p:nvSpPr>
          <p:cNvPr id="4" name="Tijdelijke aanduiding voor datum 3"/>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 name="Tijdelijke aanduiding voor voettekst 4"/>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6" name="Tijdelijke aanduiding voor dianummer 5"/>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ekop">
    <p:spTree>
      <p:nvGrpSpPr>
        <p:cNvPr id="1" name=""/>
        <p:cNvGrpSpPr/>
        <p:nvPr/>
      </p:nvGrpSpPr>
      <p:grpSpPr>
        <a:xfrm>
          <a:off x="0" y="0"/>
          <a:ext cx="0" cy="0"/>
          <a:chOff x="0" y="0"/>
          <a:chExt cx="0" cy="0"/>
        </a:xfrm>
      </p:grpSpPr>
      <p:sp>
        <p:nvSpPr>
          <p:cNvPr id="2" name="Titel 1"/>
          <p:cNvSpPr txBox="1">
            <a:spLocks noGrp="1"/>
          </p:cNvSpPr>
          <p:nvPr>
            <p:ph type="title"/>
          </p:nvPr>
        </p:nvSpPr>
        <p:spPr>
          <a:xfrm>
            <a:off x="722312" y="4406900"/>
            <a:ext cx="7772400" cy="1362075"/>
          </a:xfrm>
          <a:prstGeom prst="rect">
            <a:avLst/>
          </a:prstGeom>
          <a:noFill/>
          <a:ln>
            <a:noFill/>
          </a:ln>
        </p:spPr>
        <p:txBody>
          <a:bodyPr wrap="square" anchor="t"/>
          <a:lstStyle/>
          <a:p>
            <a:pPr lvl="0" algn="l"/>
            <a:r>
              <a:rPr sz="4000" b="1" i="0" u="none" strike="noStrike">
                <a:latin typeface="Calibri"/>
              </a:rPr>
              <a:t>Klik om de stijl te bewerken</a:t>
            </a:r>
          </a:p>
        </p:txBody>
      </p:sp>
      <p:sp>
        <p:nvSpPr>
          <p:cNvPr id="3" name="Tijdelijke aanduiding voor tekst 2"/>
          <p:cNvSpPr txBox="1">
            <a:spLocks noGrp="1"/>
          </p:cNvSpPr>
          <p:nvPr>
            <p:ph type="body" idx="1"/>
          </p:nvPr>
        </p:nvSpPr>
        <p:spPr>
          <a:xfrm>
            <a:off x="722312" y="2906712"/>
            <a:ext cx="7772400" cy="1498600"/>
          </a:xfrm>
          <a:prstGeom prst="rect">
            <a:avLst/>
          </a:prstGeom>
          <a:noFill/>
          <a:ln>
            <a:noFill/>
          </a:ln>
        </p:spPr>
        <p:txBody>
          <a:bodyPr wrap="square" anchor="b"/>
          <a:lstStyle/>
          <a:p>
            <a:pPr marL="0" lvl="0" indent="0">
              <a:buNone/>
            </a:pPr>
            <a:r>
              <a:rPr sz="2000">
                <a:solidFill>
                  <a:srgbClr val="3F3F3F"/>
                </a:solidFill>
                <a:latin typeface="Calibri"/>
              </a:rPr>
              <a:t>Klik om de modelstijlen te bewerken</a:t>
            </a:r>
          </a:p>
        </p:txBody>
      </p:sp>
      <p:sp>
        <p:nvSpPr>
          <p:cNvPr id="4" name="Tijdelijke aanduiding voor datum 3"/>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 name="Tijdelijke aanduiding voor voettekst 4"/>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6" name="Tijdelijke aanduiding voor dianummer 5"/>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fbeelding met bij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1792287" y="4800600"/>
            <a:ext cx="5486400" cy="566737"/>
          </a:xfrm>
          <a:prstGeom prst="rect">
            <a:avLst/>
          </a:prstGeom>
          <a:noFill/>
          <a:ln>
            <a:noFill/>
          </a:ln>
        </p:spPr>
        <p:txBody>
          <a:bodyPr wrap="square" anchor="b"/>
          <a:lstStyle/>
          <a:p>
            <a:pPr lvl="0" algn="l"/>
            <a:r>
              <a:rPr sz="2000" b="1" i="0" u="none" strike="noStrike">
                <a:latin typeface="Calibri"/>
              </a:rPr>
              <a:t>Klik om de stijl te bewerken</a:t>
            </a:r>
          </a:p>
        </p:txBody>
      </p:sp>
      <p:sp>
        <p:nvSpPr>
          <p:cNvPr id="3" name="Tijdelijke aanduiding voor inhoud 2"/>
          <p:cNvSpPr txBox="1">
            <a:spLocks noGrp="1"/>
          </p:cNvSpPr>
          <p:nvPr>
            <p:ph idx="1"/>
          </p:nvPr>
        </p:nvSpPr>
        <p:spPr>
          <a:xfrm>
            <a:off x="1792287" y="612775"/>
            <a:ext cx="5486400" cy="4114800"/>
          </a:xfrm>
          <a:prstGeom prst="rect">
            <a:avLst/>
          </a:prstGeom>
          <a:noFill/>
          <a:ln>
            <a:noFill/>
          </a:ln>
        </p:spPr>
        <p:txBody>
          <a:bodyPr wrap="square" anchor="t"/>
          <a:lstStyle/>
          <a:p>
            <a:pPr marL="0" lvl="0" indent="0" algn="l">
              <a:lnSpc>
                <a:spcPct val="100000"/>
              </a:lnSpc>
              <a:buNone/>
            </a:pPr>
            <a:endParaRPr/>
          </a:p>
        </p:txBody>
      </p:sp>
      <p:sp>
        <p:nvSpPr>
          <p:cNvPr id="4" name="Tijdelijke aanduiding voor tekst 3"/>
          <p:cNvSpPr txBox="1">
            <a:spLocks noGrp="1"/>
          </p:cNvSpPr>
          <p:nvPr>
            <p:ph type="body" idx="2"/>
          </p:nvPr>
        </p:nvSpPr>
        <p:spPr>
          <a:xfrm>
            <a:off x="1792287" y="5367337"/>
            <a:ext cx="5486400" cy="803275"/>
          </a:xfrm>
          <a:prstGeom prst="rect">
            <a:avLst/>
          </a:prstGeom>
          <a:noFill/>
          <a:ln>
            <a:noFill/>
          </a:ln>
        </p:spPr>
        <p:txBody>
          <a:bodyPr wrap="square" anchor="t"/>
          <a:lstStyle/>
          <a:p>
            <a:pPr marL="0" lvl="0" indent="0">
              <a:buNone/>
            </a:pPr>
            <a:r>
              <a:rPr sz="1400">
                <a:latin typeface="Calibri"/>
              </a:rPr>
              <a:t>Klik om de modelstijlen te bewerken</a:t>
            </a:r>
          </a:p>
        </p:txBody>
      </p:sp>
      <p:sp>
        <p:nvSpPr>
          <p:cNvPr id="5" name="Tijdelijke aanduiding voor datum 4"/>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6" name="Tijdelijke aanduiding voor voettekst 5"/>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7" name="Tijdelijke aanduiding voor dianummer 6"/>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Alleen titel">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Klik om de stijl te bewerken</a:t>
            </a:r>
          </a:p>
        </p:txBody>
      </p:sp>
      <p:sp>
        <p:nvSpPr>
          <p:cNvPr id="3" name="Tijdelijke aanduiding voor datum 2"/>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4" name="Tijdelijke aanduiding voor voettekst 3"/>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5" name="Tijdelijke aanduiding voor dianummer 4"/>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Klik om de stijl te bewerken</a:t>
            </a:r>
          </a:p>
        </p:txBody>
      </p:sp>
      <p:sp>
        <p:nvSpPr>
          <p:cNvPr id="3" name="Tijdelijke aanduiding voor tekst 2"/>
          <p:cNvSpPr txBox="1">
            <a:spLocks noGrp="1"/>
          </p:cNvSpPr>
          <p:nvPr>
            <p:ph type="body" idx="1"/>
          </p:nvPr>
        </p:nvSpPr>
        <p:spPr>
          <a:xfrm>
            <a:off x="457200" y="1600200"/>
            <a:ext cx="8229600" cy="4525962"/>
          </a:xfrm>
          <a:prstGeom prst="rect">
            <a:avLst/>
          </a:prstGeom>
          <a:noFill/>
          <a:ln>
            <a:noFill/>
          </a:ln>
        </p:spPr>
        <p:txBody>
          <a:bodyPr wrap="square" anchor="t"/>
          <a:lstStyle/>
          <a:p>
            <a:pPr lvl="0"/>
            <a:r>
              <a:rPr>
                <a:latin typeface="Calibri"/>
              </a:rPr>
              <a:t>Klik om de modelstijlen te bewerken</a:t>
            </a:r>
          </a:p>
          <a:p>
            <a:pPr lvl="1"/>
            <a:r>
              <a:rPr>
                <a:latin typeface="Calibri"/>
              </a:rPr>
              <a:t>Tweede niveau</a:t>
            </a:r>
          </a:p>
          <a:p>
            <a:pPr lvl="2"/>
            <a:r>
              <a:rPr>
                <a:latin typeface="Calibri"/>
              </a:rPr>
              <a:t>Derde niveau</a:t>
            </a:r>
          </a:p>
          <a:p>
            <a:pPr lvl="3"/>
            <a:r>
              <a:rPr>
                <a:latin typeface="Calibri"/>
              </a:rPr>
              <a:t>Vierde niveau</a:t>
            </a:r>
          </a:p>
          <a:p>
            <a:pPr lvl="4"/>
            <a:r>
              <a:rPr>
                <a:latin typeface="Calibri"/>
              </a:rPr>
              <a:t>Vijfde niveau</a:t>
            </a:r>
          </a:p>
        </p:txBody>
      </p:sp>
      <p:sp>
        <p:nvSpPr>
          <p:cNvPr id="4" name="Tijdelijke aanduiding voor datum 3"/>
          <p:cNvSpPr txBox="1">
            <a:spLocks noGrp="1"/>
          </p:cNvSpPr>
          <p:nvPr>
            <p:ph type="dt" idx="2"/>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 name="Tijdelijke aanduiding voor voettekst 4"/>
          <p:cNvSpPr txBox="1">
            <a:spLocks noGrp="1"/>
          </p:cNvSpPr>
          <p:nvPr>
            <p:ph type="ftr" idx="3"/>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6" name="Tijdelijke aanduiding voor dianummer 5"/>
          <p:cNvSpPr txBox="1">
            <a:spLocks noGrp="1"/>
          </p:cNvSpPr>
          <p:nvPr>
            <p:ph type="sldNum" idx="4"/>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‹nr.›</a:t>
            </a:fld>
            <a:endParaRPr/>
          </a:p>
        </p:txBody>
      </p:sp>
    </p:spTree>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xStyles>
    <p:titleStyle>
      <a:lvl1pPr marL="0" lvl="0" indent="0" algn="ctr">
        <a:lnSpc>
          <a:spcPct val="100000"/>
        </a:lnSpc>
        <a:buNone/>
        <a:defRPr sz="4400" b="0" i="0" u="none" strike="noStrike" baseline="0">
          <a:solidFill>
            <a:srgbClr val="000000"/>
          </a:solidFill>
          <a:latin typeface="Arial"/>
        </a:defRPr>
      </a:lvl1pPr>
    </p:titleStyle>
    <p:bodyStyle>
      <a:lvl1pPr marL="342900" lvl="0" indent="0" algn="l">
        <a:lnSpc>
          <a:spcPct val="100000"/>
        </a:lnSpc>
        <a:buFont typeface="Arial"/>
        <a:buChar char="•"/>
        <a:defRPr sz="3200" b="0" i="0" u="none" strike="noStrike" baseline="0">
          <a:solidFill>
            <a:srgbClr val="000000"/>
          </a:solidFill>
          <a:latin typeface="Arial"/>
        </a:defRPr>
      </a:lvl1pPr>
      <a:lvl2pPr marL="742950" lvl="1" indent="457200" algn="l">
        <a:lnSpc>
          <a:spcPct val="100000"/>
        </a:lnSpc>
        <a:buFont typeface="Arial"/>
        <a:buChar char="–"/>
        <a:defRPr sz="2800" b="0" i="0" u="none" strike="noStrike" baseline="0">
          <a:solidFill>
            <a:srgbClr val="000000"/>
          </a:solidFill>
          <a:latin typeface="Arial"/>
        </a:defRPr>
      </a:lvl2pPr>
      <a:lvl3pPr marL="1143000" lvl="2" indent="914400" algn="l">
        <a:lnSpc>
          <a:spcPct val="100000"/>
        </a:lnSpc>
        <a:buFont typeface="Arial"/>
        <a:buChar char="•"/>
        <a:defRPr sz="2400" b="0" i="0" u="none" strike="noStrike" baseline="0">
          <a:solidFill>
            <a:srgbClr val="000000"/>
          </a:solidFill>
          <a:latin typeface="Arial"/>
        </a:defRPr>
      </a:lvl3pPr>
      <a:lvl4pPr marL="1600200" lvl="3" indent="1371600" algn="l">
        <a:lnSpc>
          <a:spcPct val="100000"/>
        </a:lnSpc>
        <a:buFont typeface="Arial"/>
        <a:buChar char="–"/>
        <a:defRPr sz="2000" b="0" i="0" u="none" strike="noStrike" baseline="0">
          <a:solidFill>
            <a:srgbClr val="000000"/>
          </a:solidFill>
          <a:latin typeface="Arial"/>
        </a:defRPr>
      </a:lvl4pPr>
      <a:lvl5pPr marL="2057400" lvl="4" indent="1828800" algn="l">
        <a:lnSpc>
          <a:spcPct val="100000"/>
        </a:lnSpc>
        <a:buFont typeface="Arial"/>
        <a:buChar char="»"/>
        <a:defRPr sz="2000" b="0" i="0" u="none" strike="noStrike" baseline="0">
          <a:solidFill>
            <a:srgbClr val="000000"/>
          </a:solidFill>
          <a:latin typeface="Arial"/>
        </a:defRPr>
      </a:lvl5pPr>
      <a:lvl6pPr marL="2514600" lvl="5" indent="2286000" algn="l">
        <a:lnSpc>
          <a:spcPct val="100000"/>
        </a:lnSpc>
        <a:buFont typeface="Arial"/>
        <a:buChar char="•"/>
        <a:defRPr sz="2000" b="0" i="0" u="none" strike="noStrike" baseline="0">
          <a:solidFill>
            <a:srgbClr val="000000"/>
          </a:solidFill>
          <a:latin typeface="Arial"/>
        </a:defRPr>
      </a:lvl6pPr>
      <a:lvl7pPr marL="2971800" lvl="6" indent="2743200" algn="l">
        <a:lnSpc>
          <a:spcPct val="100000"/>
        </a:lnSpc>
        <a:buFont typeface="Arial"/>
        <a:buChar char="•"/>
        <a:defRPr sz="2000" b="0" i="0" u="none" strike="noStrike" baseline="0">
          <a:solidFill>
            <a:srgbClr val="000000"/>
          </a:solidFill>
          <a:latin typeface="Arial"/>
        </a:defRPr>
      </a:lvl7pPr>
      <a:lvl8pPr marL="3429000" lvl="7" indent="3200400" algn="l">
        <a:lnSpc>
          <a:spcPct val="100000"/>
        </a:lnSpc>
        <a:buFont typeface="Arial"/>
        <a:buChar char="•"/>
        <a:defRPr sz="2000" b="0" i="0" u="none" strike="noStrike" baseline="0">
          <a:solidFill>
            <a:srgbClr val="000000"/>
          </a:solidFill>
          <a:latin typeface="Arial"/>
        </a:defRPr>
      </a:lvl8pPr>
      <a:lvl9pPr marL="3886200" lvl="8" indent="3657600" algn="l">
        <a:lnSpc>
          <a:spcPct val="100000"/>
        </a:lnSpc>
        <a:buFont typeface="Arial"/>
        <a:buChar char="•"/>
        <a:defRPr sz="2000" b="0" i="0" u="none" strike="noStrike" baseline="0">
          <a:solidFill>
            <a:srgbClr val="000000"/>
          </a:solidFill>
          <a:latin typeface="Arial"/>
        </a:defRPr>
      </a:lvl9pPr>
    </p:bodyStyle>
    <p:otherStyle>
      <a:lvl1pPr marL="0" lvl="0" indent="0" algn="l">
        <a:lnSpc>
          <a:spcPct val="100000"/>
        </a:lnSpc>
        <a:buNone/>
        <a:defRPr sz="1800" b="0" i="0" u="none" strike="noStrike" baseline="0">
          <a:solidFill>
            <a:srgbClr val="000000"/>
          </a:solidFill>
          <a:latin typeface="Arial"/>
        </a:defRPr>
      </a:lvl1pPr>
      <a:lvl2pPr marL="457200" lvl="1" indent="457200" algn="l">
        <a:lnSpc>
          <a:spcPct val="100000"/>
        </a:lnSpc>
        <a:buNone/>
        <a:defRPr sz="1800" b="0" i="0" u="none" strike="noStrike" baseline="0">
          <a:solidFill>
            <a:srgbClr val="000000"/>
          </a:solidFill>
          <a:latin typeface="Arial"/>
        </a:defRPr>
      </a:lvl2pPr>
      <a:lvl3pPr marL="914400" lvl="2" indent="914400" algn="l">
        <a:lnSpc>
          <a:spcPct val="100000"/>
        </a:lnSpc>
        <a:buNone/>
        <a:defRPr sz="1800" b="0" i="0" u="none" strike="noStrike" baseline="0">
          <a:solidFill>
            <a:srgbClr val="000000"/>
          </a:solidFill>
          <a:latin typeface="Arial"/>
        </a:defRPr>
      </a:lvl3pPr>
      <a:lvl4pPr marL="1371600" lvl="3" indent="1371600" algn="l">
        <a:lnSpc>
          <a:spcPct val="100000"/>
        </a:lnSpc>
        <a:buNone/>
        <a:defRPr sz="1800" b="0" i="0" u="none" strike="noStrike" baseline="0">
          <a:solidFill>
            <a:srgbClr val="000000"/>
          </a:solidFill>
          <a:latin typeface="Arial"/>
        </a:defRPr>
      </a:lvl4pPr>
      <a:lvl5pPr marL="1828800" lvl="4" indent="1828800" algn="l">
        <a:lnSpc>
          <a:spcPct val="100000"/>
        </a:lnSpc>
        <a:buNone/>
        <a:defRPr sz="1800" b="0" i="0" u="none" strike="noStrike" baseline="0">
          <a:solidFill>
            <a:srgbClr val="000000"/>
          </a:solidFill>
          <a:latin typeface="Arial"/>
        </a:defRPr>
      </a:lvl5pPr>
      <a:lvl6pPr marL="2286000" lvl="5" indent="2286000" algn="l">
        <a:lnSpc>
          <a:spcPct val="100000"/>
        </a:lnSpc>
        <a:buNone/>
        <a:defRPr sz="1800" b="0" i="0" u="none" strike="noStrike" baseline="0">
          <a:solidFill>
            <a:srgbClr val="000000"/>
          </a:solidFill>
          <a:latin typeface="Arial"/>
        </a:defRPr>
      </a:lvl6pPr>
      <a:lvl7pPr marL="2743200" lvl="6" indent="2743200" algn="l">
        <a:lnSpc>
          <a:spcPct val="100000"/>
        </a:lnSpc>
        <a:buNone/>
        <a:defRPr sz="1800" b="0" i="0" u="none" strike="noStrike" baseline="0">
          <a:solidFill>
            <a:srgbClr val="000000"/>
          </a:solidFill>
          <a:latin typeface="Arial"/>
        </a:defRPr>
      </a:lvl7pPr>
      <a:lvl8pPr marL="3200400" lvl="7" indent="3200400" algn="l">
        <a:lnSpc>
          <a:spcPct val="100000"/>
        </a:lnSpc>
        <a:buNone/>
        <a:defRPr sz="1800" b="0" i="0" u="none" strike="noStrike" baseline="0">
          <a:solidFill>
            <a:srgbClr val="000000"/>
          </a:solidFill>
          <a:latin typeface="Arial"/>
        </a:defRPr>
      </a:lvl8pPr>
      <a:lvl9pPr marL="3657600" lvl="8" indent="3657600" algn="l">
        <a:lnSpc>
          <a:spcPct val="100000"/>
        </a:lnSpc>
        <a:buNone/>
        <a:defRPr sz="1800" b="0" i="0" u="none" strike="noStrike" baseline="0">
          <a:solidFill>
            <a:srgbClr val="000000"/>
          </a:solidFill>
          <a:latin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mailto:rjonker@leeuwarden.nl" TargetMode="External"/><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linkedin.com/in/rienkjonker" TargetMode="External"/><Relationship Id="rId5" Type="http://schemas.openxmlformats.org/officeDocument/2006/relationships/hyperlink" Target="https://twitter.com/FBVF" TargetMode="External"/><Relationship Id="rId10" Type="http://schemas.openxmlformats.org/officeDocument/2006/relationships/image" Target="../media/image5.png"/><Relationship Id="rId4" Type="http://schemas.openxmlformats.org/officeDocument/2006/relationships/hyperlink" Target="http://www.labyrinth.rienkjonker.nl/" TargetMode="Externa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7.jpe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8" Type="http://schemas.openxmlformats.org/officeDocument/2006/relationships/hyperlink" Target="http://ec.europa.eu/digital-agenda/futurium/en/content/onlife-manifesto-being-human-hyperconnected-era" TargetMode="External"/><Relationship Id="rId3" Type="http://schemas.openxmlformats.org/officeDocument/2006/relationships/hyperlink" Target="http://plato.stanford.edu/archives/fall2013/entries/information/" TargetMode="External"/><Relationship Id="rId7" Type="http://schemas.openxmlformats.org/officeDocument/2006/relationships/hyperlink" Target="http://labyrinth.rienkjonker.nl/biblio/de-big-data-revolutie-hoe-de-data-explosie-al-onze-vragen-gaat-beantwoorden"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http://labyrinth.rienkjonker.nl/biblio/informatie-van-tamtam-tot-internet" TargetMode="External"/><Relationship Id="rId5" Type="http://schemas.openxmlformats.org/officeDocument/2006/relationships/hyperlink" Target="http://www.academia.edu/1230161/A_Brief_Introduction_to_the_Philosophy_of_Information" TargetMode="External"/><Relationship Id="rId10" Type="http://schemas.openxmlformats.org/officeDocument/2006/relationships/hyperlink" Target="http://labyrinth.rienkjonker.nl/interessantebronnen" TargetMode="External"/><Relationship Id="rId4" Type="http://schemas.openxmlformats.org/officeDocument/2006/relationships/hyperlink" Target="http://socphilinfo.org/news/teaching/412-philosophy-information-introduction-new-extended-version" TargetMode="External"/><Relationship Id="rId9" Type="http://schemas.openxmlformats.org/officeDocument/2006/relationships/hyperlink" Target="http://labyrinth.rienkjonker.nl/search/node/informatiefilosofi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ctrTitle"/>
          </p:nvPr>
        </p:nvSpPr>
        <p:spPr>
          <a:xfrm>
            <a:off x="685800" y="2130425"/>
            <a:ext cx="7772400" cy="1470025"/>
          </a:xfrm>
          <a:prstGeom prst="rect">
            <a:avLst/>
          </a:prstGeom>
          <a:noFill/>
          <a:ln>
            <a:noFill/>
          </a:ln>
        </p:spPr>
        <p:txBody>
          <a:bodyPr wrap="square" anchor="t"/>
          <a:lstStyle/>
          <a:p>
            <a:pPr lvl="0"/>
            <a:r>
              <a:rPr>
                <a:latin typeface="Calibri"/>
              </a:rPr>
              <a:t>Informatie - een conceptueel labyrinth</a:t>
            </a:r>
          </a:p>
        </p:txBody>
      </p:sp>
      <p:sp>
        <p:nvSpPr>
          <p:cNvPr id="3" name="Ondertitel 2"/>
          <p:cNvSpPr txBox="1">
            <a:spLocks noGrp="1"/>
          </p:cNvSpPr>
          <p:nvPr>
            <p:ph type="subTitle" idx="1"/>
          </p:nvPr>
        </p:nvSpPr>
        <p:spPr>
          <a:xfrm>
            <a:off x="1371600" y="3886200"/>
            <a:ext cx="6400800" cy="1752600"/>
          </a:xfrm>
          <a:prstGeom prst="rect">
            <a:avLst/>
          </a:prstGeom>
          <a:noFill/>
          <a:ln>
            <a:noFill/>
          </a:ln>
        </p:spPr>
        <p:txBody>
          <a:bodyPr wrap="square" anchor="t"/>
          <a:lstStyle/>
          <a:p>
            <a:pPr marL="0" lvl="0" indent="0" algn="ctr">
              <a:buNone/>
            </a:pPr>
            <a:r>
              <a:rPr>
                <a:solidFill>
                  <a:srgbClr val="3F3F3F"/>
                </a:solidFill>
                <a:latin typeface="Calibri"/>
              </a:rPr>
              <a:t>Rienk Jonker</a:t>
            </a:r>
          </a:p>
          <a:p>
            <a:pPr marL="0" lvl="0" indent="0" algn="ctr">
              <a:buNone/>
            </a:pPr>
            <a:endParaRPr>
              <a:solidFill>
                <a:srgbClr val="3F3F3F"/>
              </a:solidFill>
              <a:latin typeface="Calibri"/>
            </a:endParaRPr>
          </a:p>
          <a:p>
            <a:pPr marL="0" lvl="0" indent="0" algn="ctr">
              <a:buNone/>
            </a:pPr>
            <a:r>
              <a:rPr>
                <a:solidFill>
                  <a:srgbClr val="3F3F3F"/>
                </a:solidFill>
                <a:latin typeface="Calibri"/>
              </a:rPr>
              <a:t>16 juni 2014</a:t>
            </a:r>
          </a:p>
        </p:txBody>
      </p:sp>
      <p:pic>
        <p:nvPicPr>
          <p:cNvPr id="4" name="Afbeelding 3"/>
          <p:cNvPicPr/>
          <p:nvPr/>
        </p:nvPicPr>
        <p:blipFill>
          <a:blip r:embed="rId3"/>
          <a:srcRect/>
          <a:stretch>
            <a:fillRect/>
          </a:stretch>
        </p:blipFill>
        <p:spPr>
          <a:xfrm>
            <a:off x="6083300" y="3068637"/>
            <a:ext cx="1871662" cy="177323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Grokken</a:t>
            </a:r>
          </a:p>
        </p:txBody>
      </p:sp>
      <p:pic>
        <p:nvPicPr>
          <p:cNvPr id="3" name="Afbeelding 2"/>
          <p:cNvPicPr/>
          <p:nvPr/>
        </p:nvPicPr>
        <p:blipFill>
          <a:blip r:embed="rId3"/>
          <a:srcRect/>
          <a:stretch>
            <a:fillRect/>
          </a:stretch>
        </p:blipFill>
        <p:spPr>
          <a:xfrm>
            <a:off x="1330325" y="1555750"/>
            <a:ext cx="6546850" cy="4352925"/>
          </a:xfrm>
          <a:prstGeom prst="rect">
            <a:avLst/>
          </a:prstGeom>
          <a:noFill/>
          <a:ln>
            <a:noFill/>
          </a:ln>
        </p:spPr>
      </p:pic>
      <p:sp>
        <p:nvSpPr>
          <p:cNvPr id="4" name="Tijdelijke aanduiding voor datum 3"/>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 name="Tijdelijke aanduiding voor voettekst 4"/>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6" name="Tijdelijke aanduiding voor dianummer 5"/>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Wat is informatie?</a:t>
            </a:r>
          </a:p>
        </p:txBody>
      </p:sp>
      <p:sp>
        <p:nvSpPr>
          <p:cNvPr id="3" name="Tijdelijke aanduiding voor tekst 2"/>
          <p:cNvSpPr txBox="1">
            <a:spLocks noGrp="1"/>
          </p:cNvSpPr>
          <p:nvPr>
            <p:ph type="body" idx="2"/>
          </p:nvPr>
        </p:nvSpPr>
        <p:spPr>
          <a:xfrm>
            <a:off x="4648200" y="1600200"/>
            <a:ext cx="4038600" cy="4525962"/>
          </a:xfrm>
          <a:prstGeom prst="rect">
            <a:avLst/>
          </a:prstGeom>
          <a:noFill/>
          <a:ln>
            <a:noFill/>
          </a:ln>
        </p:spPr>
        <p:txBody>
          <a:bodyPr wrap="square" anchor="t">
            <a:normAutofit fontScale="92000" lnSpcReduction="10000"/>
          </a:bodyPr>
          <a:lstStyle/>
          <a:p>
            <a:pPr lvl="0"/>
            <a:r>
              <a:rPr sz="2800">
                <a:latin typeface="Calibri"/>
              </a:rPr>
              <a:t>Information is a distinction that makes a difference.</a:t>
            </a:r>
          </a:p>
          <a:p>
            <a:pPr lvl="0"/>
            <a:r>
              <a:rPr sz="2800" b="0" i="1" u="none" strike="noStrike">
                <a:latin typeface="Calibri"/>
              </a:rPr>
              <a:t>The term ‘information’ in colloquial speech is currently predominantly used as an abstract mass-noun used to denote any amount of data, code or text that is stored, sent, received or manipulated in any medium."</a:t>
            </a:r>
          </a:p>
        </p:txBody>
      </p:sp>
      <p:pic>
        <p:nvPicPr>
          <p:cNvPr id="4" name="Afbeelding 3"/>
          <p:cNvPicPr/>
          <p:nvPr/>
        </p:nvPicPr>
        <p:blipFill>
          <a:blip r:embed="rId3"/>
          <a:srcRect/>
          <a:stretch>
            <a:fillRect/>
          </a:stretch>
        </p:blipFill>
        <p:spPr>
          <a:xfrm>
            <a:off x="1052512" y="1600200"/>
            <a:ext cx="2844800" cy="4525962"/>
          </a:xfrm>
          <a:prstGeom prst="rect">
            <a:avLst/>
          </a:prstGeom>
          <a:noFill/>
        </p:spPr>
      </p:pic>
      <p:sp>
        <p:nvSpPr>
          <p:cNvPr id="5" name="Tijdelijke aanduiding voor datum 4"/>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6" name="Tijdelijke aanduiding voor voettekst 5"/>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7" name="Tijdelijke aanduiding voor dianummer 6"/>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3"/>
          <a:srcRect/>
          <a:stretch>
            <a:fillRect/>
          </a:stretch>
        </p:blipFill>
        <p:spPr>
          <a:xfrm rot="191833">
            <a:off x="4040187" y="788987"/>
            <a:ext cx="4419600" cy="4292600"/>
          </a:xfrm>
          <a:prstGeom prst="rect">
            <a:avLst/>
          </a:prstGeom>
          <a:noFill/>
          <a:ln>
            <a:noFill/>
          </a:ln>
        </p:spPr>
      </p:pic>
      <p:pic>
        <p:nvPicPr>
          <p:cNvPr id="3" name="Afbeelding 2"/>
          <p:cNvPicPr/>
          <p:nvPr/>
        </p:nvPicPr>
        <p:blipFill>
          <a:blip r:embed="rId4"/>
          <a:srcRect/>
          <a:stretch>
            <a:fillRect/>
          </a:stretch>
        </p:blipFill>
        <p:spPr>
          <a:xfrm rot="15514723">
            <a:off x="-176213" y="1944687"/>
            <a:ext cx="5030788" cy="3341688"/>
          </a:xfrm>
          <a:prstGeom prst="rect">
            <a:avLst/>
          </a:prstGeom>
        </p:spPr>
      </p:pic>
      <p:sp>
        <p:nvSpPr>
          <p:cNvPr id="4" name="Titel 3"/>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Essentie?</a:t>
            </a:r>
          </a:p>
        </p:txBody>
      </p:sp>
      <p:pic>
        <p:nvPicPr>
          <p:cNvPr id="5" name="Afbeelding 4"/>
          <p:cNvPicPr/>
          <p:nvPr/>
        </p:nvPicPr>
        <p:blipFill>
          <a:blip r:embed="rId5"/>
          <a:srcRect/>
          <a:stretch>
            <a:fillRect/>
          </a:stretch>
        </p:blipFill>
        <p:spPr>
          <a:xfrm>
            <a:off x="490537" y="2109787"/>
            <a:ext cx="4951413" cy="3013075"/>
          </a:xfrm>
          <a:prstGeom prst="rect">
            <a:avLst/>
          </a:prstGeom>
        </p:spPr>
      </p:pic>
      <p:pic>
        <p:nvPicPr>
          <p:cNvPr id="6" name="Afbeelding 5"/>
          <p:cNvPicPr/>
          <p:nvPr/>
        </p:nvPicPr>
        <p:blipFill>
          <a:blip r:embed="rId6"/>
          <a:srcRect/>
          <a:stretch>
            <a:fillRect/>
          </a:stretch>
        </p:blipFill>
        <p:spPr>
          <a:xfrm rot="20916518">
            <a:off x="671512" y="3946525"/>
            <a:ext cx="2374900" cy="2374900"/>
          </a:xfrm>
          <a:prstGeom prst="rect">
            <a:avLst/>
          </a:prstGeom>
          <a:noFill/>
        </p:spPr>
      </p:pic>
      <p:pic>
        <p:nvPicPr>
          <p:cNvPr id="7" name="Afbeelding 6"/>
          <p:cNvPicPr/>
          <p:nvPr/>
        </p:nvPicPr>
        <p:blipFill>
          <a:blip r:embed="rId7"/>
          <a:srcRect/>
          <a:stretch>
            <a:fillRect/>
          </a:stretch>
        </p:blipFill>
        <p:spPr>
          <a:xfrm rot="871994">
            <a:off x="5568950" y="1912937"/>
            <a:ext cx="3082925" cy="4302125"/>
          </a:xfrm>
          <a:prstGeom prst="rect">
            <a:avLst/>
          </a:prstGeom>
        </p:spPr>
      </p:pic>
      <p:sp>
        <p:nvSpPr>
          <p:cNvPr id="8" name="Tijdelijke aanduiding voor datum 7"/>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9" name="Tijdelijke aanduiding voor voettekst 8"/>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10" name="Tijdelijke aanduiding voor dianummer 9"/>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Modelleren</a:t>
            </a:r>
          </a:p>
        </p:txBody>
      </p:sp>
      <p:sp>
        <p:nvSpPr>
          <p:cNvPr id="3" name="Tijdelijke aanduiding voor tekst 2"/>
          <p:cNvSpPr txBox="1">
            <a:spLocks noGrp="1"/>
          </p:cNvSpPr>
          <p:nvPr>
            <p:ph type="body" idx="1"/>
          </p:nvPr>
        </p:nvSpPr>
        <p:spPr>
          <a:xfrm>
            <a:off x="457200" y="1600200"/>
            <a:ext cx="8229600" cy="4525962"/>
          </a:xfrm>
          <a:prstGeom prst="rect">
            <a:avLst/>
          </a:prstGeom>
          <a:noFill/>
          <a:ln>
            <a:noFill/>
          </a:ln>
        </p:spPr>
        <p:txBody>
          <a:bodyPr wrap="square" anchor="t"/>
          <a:lstStyle/>
          <a:p>
            <a:pPr marL="0" lvl="0" indent="0">
              <a:buNone/>
            </a:pPr>
            <a:r>
              <a:rPr>
                <a:latin typeface="Calibri"/>
              </a:rPr>
              <a:t>Schema, model, ontologie</a:t>
            </a:r>
          </a:p>
          <a:p>
            <a:pPr lvl="0"/>
            <a:r>
              <a:rPr>
                <a:latin typeface="Calibri"/>
              </a:rPr>
              <a:t>Een formele specificatie van een conceptueel model, waarin concepten, eigenschappen, relaties, functies, voorwaarden en axioma's expliciet zijn beschreven.</a:t>
            </a:r>
          </a:p>
          <a:p>
            <a:pPr lvl="0"/>
            <a:r>
              <a:rPr>
                <a:latin typeface="Calibri"/>
              </a:rPr>
              <a:t>Weergegeven als objecten (dingen)</a:t>
            </a:r>
          </a:p>
        </p:txBody>
      </p:sp>
      <p:sp>
        <p:nvSpPr>
          <p:cNvPr id="4" name="Tijdelijke aanduiding voor datum 3"/>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 name="Tijdelijke aanduiding voor voettekst 4"/>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6" name="Tijdelijke aanduiding voor dianummer 5"/>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Model</a:t>
            </a:r>
          </a:p>
        </p:txBody>
      </p:sp>
      <p:sp>
        <p:nvSpPr>
          <p:cNvPr id="3" name="Tijdelijke aanduiding voor datum 2"/>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4" name="Tijdelijke aanduiding voor voettekst 3"/>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5" name="Tijdelijke aanduiding voor dianummer 4"/>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14</a:t>
            </a:fld>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1283362"/>
            <a:ext cx="5416511" cy="489116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Zoeken naar haakjes</a:t>
            </a:r>
          </a:p>
        </p:txBody>
      </p:sp>
      <p:sp>
        <p:nvSpPr>
          <p:cNvPr id="3" name="Tijdelijke aanduiding voor tekst 2"/>
          <p:cNvSpPr txBox="1">
            <a:spLocks noGrp="1"/>
          </p:cNvSpPr>
          <p:nvPr>
            <p:ph type="body" idx="1"/>
          </p:nvPr>
        </p:nvSpPr>
        <p:spPr>
          <a:xfrm>
            <a:off x="457200" y="1600200"/>
            <a:ext cx="8229600" cy="4525962"/>
          </a:xfrm>
          <a:prstGeom prst="rect">
            <a:avLst/>
          </a:prstGeom>
          <a:noFill/>
          <a:ln>
            <a:noFill/>
          </a:ln>
        </p:spPr>
        <p:txBody>
          <a:bodyPr wrap="square" anchor="t"/>
          <a:lstStyle/>
          <a:p>
            <a:pPr marL="514350" lvl="0" indent="57150"/>
            <a:r>
              <a:rPr>
                <a:latin typeface="Calibri"/>
              </a:rPr>
              <a:t>Informatiefilosofie met haar semantic information (SI)</a:t>
            </a:r>
          </a:p>
          <a:p>
            <a:pPr marL="514350" lvl="0" indent="57150"/>
            <a:r>
              <a:rPr>
                <a:latin typeface="Calibri"/>
              </a:rPr>
              <a:t>Big Data</a:t>
            </a:r>
          </a:p>
        </p:txBody>
      </p:sp>
      <p:sp>
        <p:nvSpPr>
          <p:cNvPr id="4" name="Tijdelijke aanduiding voor datum 3"/>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 name="Tijdelijke aanduiding voor voettekst 4"/>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6" name="Tijdelijke aanduiding voor dianummer 5"/>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Big Data</a:t>
            </a:r>
          </a:p>
        </p:txBody>
      </p:sp>
      <p:pic>
        <p:nvPicPr>
          <p:cNvPr id="3" name="Afbeelding 2"/>
          <p:cNvPicPr/>
          <p:nvPr/>
        </p:nvPicPr>
        <p:blipFill>
          <a:blip r:embed="rId3"/>
          <a:srcRect/>
          <a:stretch>
            <a:fillRect/>
          </a:stretch>
        </p:blipFill>
        <p:spPr>
          <a:xfrm>
            <a:off x="719137" y="1450975"/>
            <a:ext cx="7775575" cy="4778375"/>
          </a:xfrm>
          <a:prstGeom prst="rect">
            <a:avLst/>
          </a:prstGeom>
          <a:noFill/>
          <a:ln>
            <a:noFill/>
          </a:ln>
        </p:spPr>
      </p:pic>
      <p:sp>
        <p:nvSpPr>
          <p:cNvPr id="4" name="Tijdelijke aanduiding voor datum 3"/>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 name="Tijdelijke aanduiding voor voettekst 4"/>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6" name="Tijdelijke aanduiding voor dianummer 5"/>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Semantische informatie (SI)</a:t>
            </a:r>
          </a:p>
        </p:txBody>
      </p:sp>
      <p:pic>
        <p:nvPicPr>
          <p:cNvPr id="3" name="Afbeelding 2"/>
          <p:cNvPicPr/>
          <p:nvPr/>
        </p:nvPicPr>
        <p:blipFill>
          <a:blip r:embed="rId3"/>
          <a:srcRect/>
          <a:stretch>
            <a:fillRect/>
          </a:stretch>
        </p:blipFill>
        <p:spPr>
          <a:xfrm>
            <a:off x="731837" y="1217612"/>
            <a:ext cx="7799388" cy="5305425"/>
          </a:xfrm>
          <a:prstGeom prst="rect">
            <a:avLst/>
          </a:prstGeom>
        </p:spPr>
      </p:pic>
      <p:sp>
        <p:nvSpPr>
          <p:cNvPr id="4" name="Tijdelijke aanduiding voor datum 3"/>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 name="Tijdelijke aanduiding voor voettekst 4"/>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6" name="Tijdelijke aanduiding voor dianummer 5"/>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Informatiefilosofie</a:t>
            </a:r>
          </a:p>
        </p:txBody>
      </p:sp>
      <p:sp>
        <p:nvSpPr>
          <p:cNvPr id="3" name="Tijdelijke aanduiding voor tekst 2"/>
          <p:cNvSpPr txBox="1">
            <a:spLocks noGrp="1"/>
          </p:cNvSpPr>
          <p:nvPr>
            <p:ph type="body" idx="1"/>
          </p:nvPr>
        </p:nvSpPr>
        <p:spPr>
          <a:xfrm>
            <a:off x="457200" y="1600200"/>
            <a:ext cx="8229600" cy="4525962"/>
          </a:xfrm>
          <a:prstGeom prst="rect">
            <a:avLst/>
          </a:prstGeom>
          <a:noFill/>
          <a:ln>
            <a:noFill/>
          </a:ln>
        </p:spPr>
        <p:txBody>
          <a:bodyPr wrap="square" anchor="t"/>
          <a:lstStyle/>
          <a:p>
            <a:pPr marL="514350" lvl="0" indent="57150"/>
            <a:r>
              <a:rPr>
                <a:latin typeface="Calibri"/>
              </a:rPr>
              <a:t>Informatiefilosofie met haar semantic information (SI)</a:t>
            </a:r>
          </a:p>
          <a:p>
            <a:pPr marL="914400" lvl="1" indent="457200"/>
            <a:r>
              <a:rPr>
                <a:latin typeface="Calibri"/>
              </a:rPr>
              <a:t>Meaningful, Well formed, Truthful</a:t>
            </a:r>
          </a:p>
          <a:p>
            <a:pPr marL="914400" lvl="1" indent="457200"/>
            <a:r>
              <a:rPr>
                <a:latin typeface="Calibri"/>
              </a:rPr>
              <a:t>Betekenisvol, enigszins gestructureerd, betrouwbaar</a:t>
            </a:r>
          </a:p>
          <a:p>
            <a:pPr marL="514350" lvl="0" indent="57150"/>
            <a:r>
              <a:rPr>
                <a:latin typeface="Calibri"/>
              </a:rPr>
              <a:t>Biedt een fundament om op te bouwen </a:t>
            </a:r>
          </a:p>
        </p:txBody>
      </p:sp>
      <p:sp>
        <p:nvSpPr>
          <p:cNvPr id="4" name="Tijdelijke aanduiding voor datum 3"/>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 name="Tijdelijke aanduiding voor voettekst 4"/>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6" name="Tijdelijke aanduiding voor dianummer 5"/>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Bouwstenen SI</a:t>
            </a:r>
          </a:p>
        </p:txBody>
      </p:sp>
      <p:sp>
        <p:nvSpPr>
          <p:cNvPr id="3" name="Tijdelijke aanduiding voor tekst 2"/>
          <p:cNvSpPr txBox="1">
            <a:spLocks noGrp="1"/>
          </p:cNvSpPr>
          <p:nvPr>
            <p:ph type="body" idx="1"/>
          </p:nvPr>
        </p:nvSpPr>
        <p:spPr>
          <a:xfrm>
            <a:off x="457200" y="1600200"/>
            <a:ext cx="8229600" cy="4525962"/>
          </a:xfrm>
          <a:prstGeom prst="rect">
            <a:avLst/>
          </a:prstGeom>
          <a:noFill/>
          <a:ln>
            <a:noFill/>
          </a:ln>
        </p:spPr>
        <p:txBody>
          <a:bodyPr wrap="square" anchor="t">
            <a:normAutofit fontScale="99500"/>
          </a:bodyPr>
          <a:lstStyle/>
          <a:p>
            <a:pPr marL="0" lvl="0" indent="0">
              <a:buNone/>
            </a:pPr>
            <a:r>
              <a:rPr>
                <a:latin typeface="Calibri"/>
              </a:rPr>
              <a:t>1</a:t>
            </a:r>
            <a:r>
              <a:rPr baseline="30000">
                <a:latin typeface="Calibri"/>
              </a:rPr>
              <a:t>e</a:t>
            </a:r>
            <a:r>
              <a:rPr>
                <a:latin typeface="Calibri"/>
              </a:rPr>
              <a:t> Niveau</a:t>
            </a:r>
          </a:p>
          <a:p>
            <a:pPr lvl="0"/>
            <a:r>
              <a:rPr>
                <a:latin typeface="Calibri"/>
              </a:rPr>
              <a:t>Context (gC) </a:t>
            </a:r>
          </a:p>
          <a:p>
            <a:pPr lvl="0"/>
            <a:r>
              <a:rPr>
                <a:latin typeface="Calibri"/>
              </a:rPr>
              <a:t>Handeling (gH)</a:t>
            </a:r>
          </a:p>
          <a:p>
            <a:pPr lvl="0"/>
            <a:r>
              <a:rPr>
                <a:latin typeface="Calibri"/>
              </a:rPr>
              <a:t>Informatieobject (gI)</a:t>
            </a:r>
          </a:p>
          <a:p>
            <a:pPr marL="0" lvl="0" indent="0">
              <a:buNone/>
            </a:pPr>
            <a:endParaRPr>
              <a:latin typeface="Calibri"/>
            </a:endParaRPr>
          </a:p>
          <a:p>
            <a:pPr marL="0" lvl="0" indent="0">
              <a:buNone/>
            </a:pPr>
            <a:r>
              <a:rPr>
                <a:latin typeface="Calibri"/>
              </a:rPr>
              <a:t>2</a:t>
            </a:r>
            <a:r>
              <a:rPr baseline="30000">
                <a:latin typeface="Calibri"/>
              </a:rPr>
              <a:t>e</a:t>
            </a:r>
            <a:r>
              <a:rPr>
                <a:latin typeface="Calibri"/>
              </a:rPr>
              <a:t> Niveau (bijvoorbeeld)</a:t>
            </a:r>
          </a:p>
          <a:p>
            <a:pPr lvl="0"/>
            <a:r>
              <a:rPr>
                <a:latin typeface="Calibri"/>
              </a:rPr>
              <a:t>Actor als onderdeel van de context</a:t>
            </a:r>
          </a:p>
          <a:p>
            <a:pPr lvl="0"/>
            <a:r>
              <a:rPr>
                <a:latin typeface="Calibri"/>
              </a:rPr>
              <a:t>Uitwisseling/Communicatie als onderdeel van de handeling</a:t>
            </a:r>
          </a:p>
          <a:p>
            <a:pPr lvl="0"/>
            <a:endParaRPr>
              <a:latin typeface="Calibri"/>
            </a:endParaRPr>
          </a:p>
        </p:txBody>
      </p:sp>
      <p:sp>
        <p:nvSpPr>
          <p:cNvPr id="4" name="Tijdelijke aanduiding voor datum 3"/>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 name="Tijdelijke aanduiding voor voettekst 4"/>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6" name="Tijdelijke aanduiding voor dianummer 5"/>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Wie ben ik</a:t>
            </a:r>
            <a:endParaRPr lang="nl-NL" dirty="0"/>
          </a:p>
        </p:txBody>
      </p:sp>
      <p:sp>
        <p:nvSpPr>
          <p:cNvPr id="3" name="Tijdelijke aanduiding voor inhoud 2"/>
          <p:cNvSpPr>
            <a:spLocks noGrp="1"/>
          </p:cNvSpPr>
          <p:nvPr>
            <p:ph idx="1"/>
          </p:nvPr>
        </p:nvSpPr>
        <p:spPr>
          <a:xfrm>
            <a:off x="419937" y="1600200"/>
            <a:ext cx="8229600" cy="4525963"/>
          </a:xfrm>
        </p:spPr>
        <p:txBody>
          <a:bodyPr>
            <a:normAutofit/>
          </a:bodyPr>
          <a:lstStyle/>
          <a:p>
            <a:pPr marL="0" indent="0">
              <a:buNone/>
            </a:pPr>
            <a:r>
              <a:rPr lang="nl-NL" dirty="0" err="1" smtClean="0"/>
              <a:t>Rienk</a:t>
            </a:r>
            <a:r>
              <a:rPr lang="nl-NL" dirty="0" smtClean="0"/>
              <a:t> Jonker</a:t>
            </a:r>
          </a:p>
          <a:p>
            <a:pPr marL="2171700" lvl="5" indent="0">
              <a:buNone/>
            </a:pPr>
            <a:r>
              <a:rPr lang="nl-NL" sz="2800" dirty="0" smtClean="0"/>
              <a:t>Gemeente Leeuwarden </a:t>
            </a:r>
          </a:p>
          <a:p>
            <a:pPr lvl="5"/>
            <a:r>
              <a:rPr lang="nl-NL" sz="2800" dirty="0" smtClean="0"/>
              <a:t>Gemeentearchivaris </a:t>
            </a:r>
          </a:p>
          <a:p>
            <a:pPr lvl="5"/>
            <a:r>
              <a:rPr lang="nl-NL" sz="2800" dirty="0" smtClean="0"/>
              <a:t>Informatieadviseur</a:t>
            </a:r>
          </a:p>
          <a:p>
            <a:pPr marL="2171700" lvl="5" indent="0">
              <a:buNone/>
            </a:pPr>
            <a:r>
              <a:rPr lang="nl-NL" sz="2400" dirty="0" smtClean="0">
                <a:hlinkClick r:id="rId3"/>
              </a:rPr>
              <a:t>rjonker@leeuwarden.nl</a:t>
            </a:r>
            <a:r>
              <a:rPr lang="nl-NL" sz="2400" dirty="0" smtClean="0"/>
              <a:t> </a:t>
            </a:r>
          </a:p>
          <a:p>
            <a:pPr marL="2171700" lvl="5" indent="0">
              <a:buNone/>
            </a:pPr>
            <a:r>
              <a:rPr lang="nl-NL" sz="2400" dirty="0" smtClean="0">
                <a:hlinkClick r:id="rId4"/>
              </a:rPr>
              <a:t>www.labyrinth.rienkjonker.nl</a:t>
            </a:r>
            <a:r>
              <a:rPr lang="nl-NL" sz="2400" dirty="0" smtClean="0"/>
              <a:t> </a:t>
            </a:r>
          </a:p>
          <a:p>
            <a:pPr marL="2171700" lvl="5" indent="0">
              <a:buNone/>
            </a:pPr>
            <a:r>
              <a:rPr lang="nl-NL" sz="2400" dirty="0">
                <a:hlinkClick r:id="rId5"/>
              </a:rPr>
              <a:t>@FBVF</a:t>
            </a:r>
            <a:endParaRPr lang="nl-NL" sz="2400" dirty="0" smtClean="0">
              <a:hlinkClick r:id="rId6"/>
            </a:endParaRPr>
          </a:p>
          <a:p>
            <a:pPr marL="2171700" lvl="5" indent="0">
              <a:buNone/>
            </a:pPr>
            <a:r>
              <a:rPr lang="nl-NL" sz="2400" dirty="0" smtClean="0">
                <a:hlinkClick r:id="rId6"/>
              </a:rPr>
              <a:t>https</a:t>
            </a:r>
            <a:r>
              <a:rPr lang="nl-NL" sz="2400" dirty="0">
                <a:hlinkClick r:id="rId6"/>
              </a:rPr>
              <a:t>://www.linkedin.com/in/rienkjonker</a:t>
            </a:r>
            <a:endParaRPr lang="nl-NL" sz="2400" dirty="0" smtClean="0"/>
          </a:p>
          <a:p>
            <a:pPr marL="2171700" lvl="5" indent="0">
              <a:buNone/>
            </a:pPr>
            <a:endParaRPr lang="nl-NL" sz="2400" dirty="0" smtClean="0"/>
          </a:p>
          <a:p>
            <a:pPr marL="0" indent="0">
              <a:buNone/>
            </a:pPr>
            <a:endParaRPr lang="nl-NL" dirty="0" smtClean="0"/>
          </a:p>
          <a:p>
            <a:pPr marL="0" indent="0">
              <a:buNone/>
            </a:pPr>
            <a:endParaRPr lang="nl-NL"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568" y="2348880"/>
            <a:ext cx="1416552"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17817" y="4480653"/>
            <a:ext cx="608409" cy="44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3991" y="4930178"/>
            <a:ext cx="484972" cy="484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5257" y="4074730"/>
            <a:ext cx="477287" cy="477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jdelijke aanduiding voor datum 3"/>
          <p:cNvSpPr>
            <a:spLocks noGrp="1"/>
          </p:cNvSpPr>
          <p:nvPr>
            <p:ph type="dt" sz="half" idx="10"/>
          </p:nvPr>
        </p:nvSpPr>
        <p:spPr/>
        <p:txBody>
          <a:bodyPr/>
          <a:lstStyle/>
          <a:p>
            <a:r>
              <a:rPr lang="nl-NL" smtClean="0"/>
              <a:t>16 juni 2014</a:t>
            </a:r>
            <a:endParaRPr lang="nl-NL"/>
          </a:p>
        </p:txBody>
      </p:sp>
      <p:sp>
        <p:nvSpPr>
          <p:cNvPr id="8" name="Tijdelijke aanduiding voor voettekst 7"/>
          <p:cNvSpPr>
            <a:spLocks noGrp="1"/>
          </p:cNvSpPr>
          <p:nvPr>
            <p:ph type="ftr" sz="quarter" idx="11"/>
          </p:nvPr>
        </p:nvSpPr>
        <p:spPr/>
        <p:txBody>
          <a:bodyPr/>
          <a:lstStyle/>
          <a:p>
            <a:r>
              <a:rPr lang="nl-NL" smtClean="0"/>
              <a:t>#KVAN14 - Een conceptueel labyrinth</a:t>
            </a:r>
            <a:endParaRPr lang="nl-NL"/>
          </a:p>
        </p:txBody>
      </p:sp>
      <p:sp>
        <p:nvSpPr>
          <p:cNvPr id="9" name="Tijdelijke aanduiding voor dianummer 8"/>
          <p:cNvSpPr>
            <a:spLocks noGrp="1"/>
          </p:cNvSpPr>
          <p:nvPr>
            <p:ph type="sldNum" sz="quarter" idx="12"/>
          </p:nvPr>
        </p:nvSpPr>
        <p:spPr/>
        <p:txBody>
          <a:bodyPr/>
          <a:lstStyle/>
          <a:p>
            <a:fld id="{2EEFC25D-490F-41A6-9A2C-93308C3478B2}" type="slidenum">
              <a:rPr lang="nl-NL" smtClean="0"/>
              <a:t>2</a:t>
            </a:fld>
            <a:endParaRPr lang="nl-NL"/>
          </a:p>
        </p:txBody>
      </p:sp>
    </p:spTree>
    <p:extLst>
      <p:ext uri="{BB962C8B-B14F-4D97-AF65-F5344CB8AC3E}">
        <p14:creationId xmlns:p14="http://schemas.microsoft.com/office/powerpoint/2010/main" val="19399096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Tanken</a:t>
            </a:r>
          </a:p>
        </p:txBody>
      </p:sp>
      <p:pic>
        <p:nvPicPr>
          <p:cNvPr id="3" name="Afbeelding 2"/>
          <p:cNvPicPr/>
          <p:nvPr/>
        </p:nvPicPr>
        <p:blipFill>
          <a:blip r:embed="rId3"/>
          <a:srcRect/>
          <a:stretch>
            <a:fillRect/>
          </a:stretch>
        </p:blipFill>
        <p:spPr>
          <a:xfrm>
            <a:off x="2716212" y="2022475"/>
            <a:ext cx="3810000" cy="2952750"/>
          </a:xfrm>
          <a:prstGeom prst="rect">
            <a:avLst/>
          </a:prstGeom>
          <a:noFill/>
        </p:spPr>
      </p:pic>
      <p:sp>
        <p:nvSpPr>
          <p:cNvPr id="4" name="Tijdelijke aanduiding voor datum 3"/>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 name="Tijdelijke aanduiding voor voettekst 4"/>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6" name="Tijdelijke aanduiding voor dianummer 5"/>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3"/>
          <a:srcRect/>
          <a:stretch>
            <a:fillRect/>
          </a:stretch>
        </p:blipFill>
        <p:spPr>
          <a:xfrm>
            <a:off x="120650" y="1214437"/>
            <a:ext cx="9001125" cy="5111750"/>
          </a:xfrm>
          <a:prstGeom prst="rect">
            <a:avLst/>
          </a:prstGeom>
          <a:noFill/>
          <a:ln>
            <a:noFill/>
          </a:ln>
        </p:spPr>
      </p:pic>
      <p:sp>
        <p:nvSpPr>
          <p:cNvPr id="3" name="Titel 2"/>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Tanken</a:t>
            </a:r>
          </a:p>
        </p:txBody>
      </p:sp>
      <p:sp>
        <p:nvSpPr>
          <p:cNvPr id="4" name="Tijdelijke aanduiding voor datum 3"/>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 name="Tijdelijke aanduiding voor voettekst 4"/>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6" name="Tijdelijke aanduiding voor dianummer 5"/>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Tanken</a:t>
            </a:r>
          </a:p>
        </p:txBody>
      </p:sp>
      <p:pic>
        <p:nvPicPr>
          <p:cNvPr id="3" name="Afbeelding 2"/>
          <p:cNvPicPr/>
          <p:nvPr/>
        </p:nvPicPr>
        <p:blipFill>
          <a:blip r:embed="rId3"/>
          <a:srcRect/>
          <a:stretch>
            <a:fillRect/>
          </a:stretch>
        </p:blipFill>
        <p:spPr>
          <a:xfrm>
            <a:off x="5795962" y="1484312"/>
            <a:ext cx="2503488" cy="4799013"/>
          </a:xfrm>
          <a:prstGeom prst="rect">
            <a:avLst/>
          </a:prstGeom>
          <a:noFill/>
        </p:spPr>
      </p:pic>
      <p:pic>
        <p:nvPicPr>
          <p:cNvPr id="4" name="Afbeelding 3"/>
          <p:cNvPicPr/>
          <p:nvPr/>
        </p:nvPicPr>
        <p:blipFill>
          <a:blip r:embed="rId4"/>
          <a:srcRect/>
          <a:stretch>
            <a:fillRect/>
          </a:stretch>
        </p:blipFill>
        <p:spPr>
          <a:xfrm>
            <a:off x="1330325" y="1509712"/>
            <a:ext cx="3408362" cy="4545013"/>
          </a:xfrm>
          <a:prstGeom prst="rect">
            <a:avLst/>
          </a:prstGeom>
          <a:noFill/>
          <a:ln>
            <a:noFill/>
          </a:ln>
        </p:spPr>
      </p:pic>
      <p:sp>
        <p:nvSpPr>
          <p:cNvPr id="5" name="Tijdelijke aanduiding voor datum 4"/>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6" name="Tijdelijke aanduiding voor voettekst 5"/>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7" name="Tijdelijke aanduiding voor dianummer 6"/>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Elementen context (gC)</a:t>
            </a:r>
          </a:p>
        </p:txBody>
      </p:sp>
      <p:grpSp>
        <p:nvGrpSpPr>
          <p:cNvPr id="3" name="Groep 2"/>
          <p:cNvGrpSpPr/>
          <p:nvPr/>
        </p:nvGrpSpPr>
        <p:grpSpPr>
          <a:xfrm>
            <a:off x="1619250" y="1700212"/>
            <a:ext cx="6167437" cy="5822950"/>
            <a:chOff x="1020" y="1071"/>
            <a:chExt cx="3885" cy="3668"/>
          </a:xfrm>
        </p:grpSpPr>
        <p:sp>
          <p:nvSpPr>
            <p:cNvPr id="4" name="Rechthoek 3"/>
            <p:cNvSpPr/>
            <p:nvPr/>
          </p:nvSpPr>
          <p:spPr>
            <a:xfrm>
              <a:off x="1020" y="1071"/>
              <a:ext cx="3885" cy="257"/>
            </a:xfrm>
            <a:prstGeom prst="rect">
              <a:avLst/>
            </a:prstGeom>
            <a:solidFill>
              <a:srgbClr val="4F81BD"/>
            </a:solidFill>
            <a:ln>
              <a:noFill/>
            </a:ln>
          </p:spPr>
          <p:txBody>
            <a:bodyPr wrap="square" anchor="t"/>
            <a:lstStyle/>
            <a:p>
              <a:pPr marL="0" lvl="0" indent="0" algn="l">
                <a:lnSpc>
                  <a:spcPct val="100000"/>
                </a:lnSpc>
                <a:buNone/>
              </a:pPr>
              <a:r>
                <a:rPr sz="1800" b="1" i="0" u="none" strike="noStrike" baseline="0">
                  <a:solidFill>
                    <a:srgbClr val="FFFFFF"/>
                  </a:solidFill>
                  <a:latin typeface="Calibri"/>
                </a:rPr>
                <a:t>Onderdelen</a:t>
              </a:r>
            </a:p>
          </p:txBody>
        </p:sp>
        <p:sp>
          <p:nvSpPr>
            <p:cNvPr id="5" name="Rechte verbindingslijn 4"/>
            <p:cNvSpPr/>
            <p:nvPr/>
          </p:nvSpPr>
          <p:spPr>
            <a:xfrm>
              <a:off x="1020" y="1071"/>
              <a:ext cx="3885" cy="0"/>
            </a:xfrm>
            <a:prstGeom prst="line">
              <a:avLst/>
            </a:prstGeom>
            <a:noFill/>
            <a:ln w="12700">
              <a:solidFill>
                <a:srgbClr val="FFFFFF"/>
              </a:solidFill>
            </a:ln>
          </p:spPr>
        </p:sp>
        <p:sp>
          <p:nvSpPr>
            <p:cNvPr id="6" name="Rechte verbindingslijn 5"/>
            <p:cNvSpPr/>
            <p:nvPr/>
          </p:nvSpPr>
          <p:spPr>
            <a:xfrm>
              <a:off x="1020" y="1071"/>
              <a:ext cx="0" cy="257"/>
            </a:xfrm>
            <a:prstGeom prst="line">
              <a:avLst/>
            </a:prstGeom>
            <a:noFill/>
            <a:ln w="12700">
              <a:solidFill>
                <a:srgbClr val="FFFFFF"/>
              </a:solidFill>
            </a:ln>
          </p:spPr>
        </p:sp>
        <p:sp>
          <p:nvSpPr>
            <p:cNvPr id="7" name="Rechte verbindingslijn 6"/>
            <p:cNvSpPr/>
            <p:nvPr/>
          </p:nvSpPr>
          <p:spPr>
            <a:xfrm>
              <a:off x="4905" y="1071"/>
              <a:ext cx="0" cy="257"/>
            </a:xfrm>
            <a:prstGeom prst="line">
              <a:avLst/>
            </a:prstGeom>
            <a:noFill/>
            <a:ln w="12700">
              <a:solidFill>
                <a:srgbClr val="FFFFFF"/>
              </a:solidFill>
            </a:ln>
          </p:spPr>
        </p:sp>
        <p:sp>
          <p:nvSpPr>
            <p:cNvPr id="8" name="Rechte verbindingslijn 7"/>
            <p:cNvSpPr/>
            <p:nvPr/>
          </p:nvSpPr>
          <p:spPr>
            <a:xfrm>
              <a:off x="1020" y="1328"/>
              <a:ext cx="3885" cy="0"/>
            </a:xfrm>
            <a:prstGeom prst="line">
              <a:avLst/>
            </a:prstGeom>
            <a:noFill/>
            <a:ln w="38100">
              <a:solidFill>
                <a:srgbClr val="FFFFFF"/>
              </a:solidFill>
            </a:ln>
          </p:spPr>
        </p:sp>
        <p:sp>
          <p:nvSpPr>
            <p:cNvPr id="9" name="Rechthoek 8"/>
            <p:cNvSpPr/>
            <p:nvPr/>
          </p:nvSpPr>
          <p:spPr>
            <a:xfrm>
              <a:off x="1020" y="1328"/>
              <a:ext cx="3885" cy="260"/>
            </a:xfrm>
            <a:prstGeom prst="rect">
              <a:avLst/>
            </a:prstGeom>
            <a:solidFill>
              <a:srgbClr val="FFFF00"/>
            </a:solidFill>
            <a:ln>
              <a:noFill/>
            </a:ln>
          </p:spPr>
          <p:txBody>
            <a:bodyPr wrap="square" anchor="t"/>
            <a:lstStyle/>
            <a:p>
              <a:pPr marL="0" lvl="0" indent="0" algn="l">
                <a:lnSpc>
                  <a:spcPct val="100000"/>
                </a:lnSpc>
                <a:buNone/>
              </a:pPr>
              <a:r>
                <a:rPr sz="1800" b="1" i="0" u="none" strike="noStrike" baseline="0">
                  <a:solidFill>
                    <a:srgbClr val="000000"/>
                  </a:solidFill>
                  <a:latin typeface="Calibri"/>
                </a:rPr>
                <a:t>1) Grondslag (waarom)</a:t>
              </a:r>
            </a:p>
          </p:txBody>
        </p:sp>
        <p:sp>
          <p:nvSpPr>
            <p:cNvPr id="10" name="Rechte verbindingslijn 9"/>
            <p:cNvSpPr/>
            <p:nvPr/>
          </p:nvSpPr>
          <p:spPr>
            <a:xfrm>
              <a:off x="1020" y="1328"/>
              <a:ext cx="3885" cy="0"/>
            </a:xfrm>
            <a:prstGeom prst="line">
              <a:avLst/>
            </a:prstGeom>
            <a:noFill/>
            <a:ln w="12700">
              <a:solidFill>
                <a:srgbClr val="FFFFFF"/>
              </a:solidFill>
            </a:ln>
          </p:spPr>
        </p:sp>
        <p:sp>
          <p:nvSpPr>
            <p:cNvPr id="11" name="Rechte verbindingslijn 10"/>
            <p:cNvSpPr/>
            <p:nvPr/>
          </p:nvSpPr>
          <p:spPr>
            <a:xfrm>
              <a:off x="1020" y="1328"/>
              <a:ext cx="0" cy="260"/>
            </a:xfrm>
            <a:prstGeom prst="line">
              <a:avLst/>
            </a:prstGeom>
            <a:noFill/>
            <a:ln w="12700">
              <a:solidFill>
                <a:srgbClr val="FFFFFF"/>
              </a:solidFill>
            </a:ln>
          </p:spPr>
        </p:sp>
        <p:sp>
          <p:nvSpPr>
            <p:cNvPr id="12" name="Rechte verbindingslijn 11"/>
            <p:cNvSpPr/>
            <p:nvPr/>
          </p:nvSpPr>
          <p:spPr>
            <a:xfrm>
              <a:off x="4905" y="1328"/>
              <a:ext cx="0" cy="260"/>
            </a:xfrm>
            <a:prstGeom prst="line">
              <a:avLst/>
            </a:prstGeom>
            <a:noFill/>
            <a:ln w="12700">
              <a:solidFill>
                <a:srgbClr val="FFFFFF"/>
              </a:solidFill>
            </a:ln>
          </p:spPr>
        </p:sp>
        <p:sp>
          <p:nvSpPr>
            <p:cNvPr id="13" name="Rechte verbindingslijn 12"/>
            <p:cNvSpPr/>
            <p:nvPr/>
          </p:nvSpPr>
          <p:spPr>
            <a:xfrm>
              <a:off x="1020" y="1588"/>
              <a:ext cx="3885" cy="0"/>
            </a:xfrm>
            <a:prstGeom prst="line">
              <a:avLst/>
            </a:prstGeom>
            <a:noFill/>
            <a:ln w="12700">
              <a:solidFill>
                <a:srgbClr val="FFFFFF"/>
              </a:solidFill>
            </a:ln>
          </p:spPr>
        </p:sp>
        <p:sp>
          <p:nvSpPr>
            <p:cNvPr id="14" name="Rechthoek 13"/>
            <p:cNvSpPr/>
            <p:nvPr/>
          </p:nvSpPr>
          <p:spPr>
            <a:xfrm>
              <a:off x="1020" y="1588"/>
              <a:ext cx="3885" cy="260"/>
            </a:xfrm>
            <a:prstGeom prst="rect">
              <a:avLst/>
            </a:prstGeom>
            <a:solidFill>
              <a:srgbClr val="FFFF00"/>
            </a:solidFill>
            <a:ln>
              <a:noFill/>
            </a:ln>
          </p:spPr>
          <p:txBody>
            <a:bodyPr wrap="square" anchor="t"/>
            <a:lstStyle/>
            <a:p>
              <a:pPr marL="0" lvl="0" indent="0" algn="l">
                <a:lnSpc>
                  <a:spcPct val="100000"/>
                </a:lnSpc>
                <a:buNone/>
              </a:pPr>
              <a:r>
                <a:rPr sz="1800" b="1" i="0" u="none" strike="noStrike" baseline="0">
                  <a:solidFill>
                    <a:srgbClr val="000000"/>
                  </a:solidFill>
                  <a:latin typeface="Calibri"/>
                </a:rPr>
                <a:t>2) Taak/handeling (wat)</a:t>
              </a:r>
            </a:p>
          </p:txBody>
        </p:sp>
        <p:sp>
          <p:nvSpPr>
            <p:cNvPr id="15" name="Rechte verbindingslijn 14"/>
            <p:cNvSpPr/>
            <p:nvPr/>
          </p:nvSpPr>
          <p:spPr>
            <a:xfrm>
              <a:off x="1020" y="1588"/>
              <a:ext cx="3885" cy="0"/>
            </a:xfrm>
            <a:prstGeom prst="line">
              <a:avLst/>
            </a:prstGeom>
            <a:noFill/>
            <a:ln w="12700">
              <a:solidFill>
                <a:srgbClr val="FFFFFF"/>
              </a:solidFill>
            </a:ln>
          </p:spPr>
        </p:sp>
        <p:sp>
          <p:nvSpPr>
            <p:cNvPr id="16" name="Rechte verbindingslijn 15"/>
            <p:cNvSpPr/>
            <p:nvPr/>
          </p:nvSpPr>
          <p:spPr>
            <a:xfrm>
              <a:off x="1020" y="1588"/>
              <a:ext cx="0" cy="260"/>
            </a:xfrm>
            <a:prstGeom prst="line">
              <a:avLst/>
            </a:prstGeom>
            <a:noFill/>
            <a:ln w="12700">
              <a:solidFill>
                <a:srgbClr val="FFFFFF"/>
              </a:solidFill>
            </a:ln>
          </p:spPr>
        </p:sp>
        <p:sp>
          <p:nvSpPr>
            <p:cNvPr id="17" name="Rechte verbindingslijn 16"/>
            <p:cNvSpPr/>
            <p:nvPr/>
          </p:nvSpPr>
          <p:spPr>
            <a:xfrm>
              <a:off x="4905" y="1588"/>
              <a:ext cx="0" cy="260"/>
            </a:xfrm>
            <a:prstGeom prst="line">
              <a:avLst/>
            </a:prstGeom>
            <a:noFill/>
            <a:ln w="12700">
              <a:solidFill>
                <a:srgbClr val="FFFFFF"/>
              </a:solidFill>
            </a:ln>
          </p:spPr>
        </p:sp>
        <p:sp>
          <p:nvSpPr>
            <p:cNvPr id="18" name="Rechte verbindingslijn 17"/>
            <p:cNvSpPr/>
            <p:nvPr/>
          </p:nvSpPr>
          <p:spPr>
            <a:xfrm>
              <a:off x="1020" y="1848"/>
              <a:ext cx="3885" cy="0"/>
            </a:xfrm>
            <a:prstGeom prst="line">
              <a:avLst/>
            </a:prstGeom>
            <a:noFill/>
            <a:ln w="12700">
              <a:solidFill>
                <a:srgbClr val="FFFFFF"/>
              </a:solidFill>
            </a:ln>
          </p:spPr>
        </p:sp>
        <p:sp>
          <p:nvSpPr>
            <p:cNvPr id="19" name="Rechthoek 18"/>
            <p:cNvSpPr/>
            <p:nvPr/>
          </p:nvSpPr>
          <p:spPr>
            <a:xfrm>
              <a:off x="1020" y="1848"/>
              <a:ext cx="3885" cy="260"/>
            </a:xfrm>
            <a:prstGeom prst="rect">
              <a:avLst/>
            </a:prstGeom>
            <a:solidFill>
              <a:srgbClr val="FFC000"/>
            </a:solidFill>
            <a:ln>
              <a:noFill/>
            </a:ln>
          </p:spPr>
          <p:txBody>
            <a:bodyPr wrap="square" anchor="t"/>
            <a:lstStyle/>
            <a:p>
              <a:pPr marL="0" lvl="0" indent="0" algn="l">
                <a:lnSpc>
                  <a:spcPct val="100000"/>
                </a:lnSpc>
                <a:buNone/>
              </a:pPr>
              <a:r>
                <a:rPr sz="1800" b="1" i="0" u="none" strike="noStrike" baseline="0">
                  <a:solidFill>
                    <a:srgbClr val="000000"/>
                  </a:solidFill>
                  <a:latin typeface="Calibri"/>
                </a:rPr>
                <a:t>3) Actor (wie)</a:t>
              </a:r>
            </a:p>
          </p:txBody>
        </p:sp>
        <p:sp>
          <p:nvSpPr>
            <p:cNvPr id="20" name="Rechte verbindingslijn 19"/>
            <p:cNvSpPr/>
            <p:nvPr/>
          </p:nvSpPr>
          <p:spPr>
            <a:xfrm>
              <a:off x="1020" y="1848"/>
              <a:ext cx="3885" cy="0"/>
            </a:xfrm>
            <a:prstGeom prst="line">
              <a:avLst/>
            </a:prstGeom>
            <a:noFill/>
            <a:ln w="12700">
              <a:solidFill>
                <a:srgbClr val="FFFFFF"/>
              </a:solidFill>
            </a:ln>
          </p:spPr>
        </p:sp>
        <p:sp>
          <p:nvSpPr>
            <p:cNvPr id="21" name="Rechte verbindingslijn 20"/>
            <p:cNvSpPr/>
            <p:nvPr/>
          </p:nvSpPr>
          <p:spPr>
            <a:xfrm>
              <a:off x="1020" y="1848"/>
              <a:ext cx="0" cy="260"/>
            </a:xfrm>
            <a:prstGeom prst="line">
              <a:avLst/>
            </a:prstGeom>
            <a:noFill/>
            <a:ln w="12700">
              <a:solidFill>
                <a:srgbClr val="FFFFFF"/>
              </a:solidFill>
            </a:ln>
          </p:spPr>
        </p:sp>
        <p:sp>
          <p:nvSpPr>
            <p:cNvPr id="22" name="Rechte verbindingslijn 21"/>
            <p:cNvSpPr/>
            <p:nvPr/>
          </p:nvSpPr>
          <p:spPr>
            <a:xfrm>
              <a:off x="4905" y="1848"/>
              <a:ext cx="0" cy="260"/>
            </a:xfrm>
            <a:prstGeom prst="line">
              <a:avLst/>
            </a:prstGeom>
            <a:noFill/>
            <a:ln w="12700">
              <a:solidFill>
                <a:srgbClr val="FFFFFF"/>
              </a:solidFill>
            </a:ln>
          </p:spPr>
        </p:sp>
        <p:sp>
          <p:nvSpPr>
            <p:cNvPr id="23" name="Rechte verbindingslijn 22"/>
            <p:cNvSpPr/>
            <p:nvPr/>
          </p:nvSpPr>
          <p:spPr>
            <a:xfrm>
              <a:off x="1020" y="2108"/>
              <a:ext cx="3885" cy="0"/>
            </a:xfrm>
            <a:prstGeom prst="line">
              <a:avLst/>
            </a:prstGeom>
            <a:noFill/>
            <a:ln w="12700">
              <a:solidFill>
                <a:srgbClr val="FFFFFF"/>
              </a:solidFill>
            </a:ln>
          </p:spPr>
        </p:sp>
        <p:sp>
          <p:nvSpPr>
            <p:cNvPr id="24" name="Rechthoek 23"/>
            <p:cNvSpPr/>
            <p:nvPr/>
          </p:nvSpPr>
          <p:spPr>
            <a:xfrm>
              <a:off x="1020" y="2108"/>
              <a:ext cx="3885" cy="260"/>
            </a:xfrm>
            <a:prstGeom prst="rect">
              <a:avLst/>
            </a:prstGeom>
            <a:solidFill>
              <a:srgbClr val="FFC000"/>
            </a:solidFill>
            <a:ln>
              <a:noFill/>
            </a:ln>
          </p:spPr>
          <p:txBody>
            <a:bodyPr wrap="square" anchor="t"/>
            <a:lstStyle/>
            <a:p>
              <a:pPr marL="0" lvl="0" indent="0" algn="l">
                <a:lnSpc>
                  <a:spcPct val="100000"/>
                </a:lnSpc>
                <a:buNone/>
              </a:pPr>
              <a:r>
                <a:rPr sz="1800" b="1" i="0" u="none" strike="noStrike" baseline="0">
                  <a:solidFill>
                    <a:srgbClr val="000000"/>
                  </a:solidFill>
                  <a:latin typeface="Calibri"/>
                </a:rPr>
                <a:t>4) Domein (hoe)</a:t>
              </a:r>
            </a:p>
          </p:txBody>
        </p:sp>
        <p:sp>
          <p:nvSpPr>
            <p:cNvPr id="25" name="Rechte verbindingslijn 24"/>
            <p:cNvSpPr/>
            <p:nvPr/>
          </p:nvSpPr>
          <p:spPr>
            <a:xfrm>
              <a:off x="1020" y="2108"/>
              <a:ext cx="3885" cy="0"/>
            </a:xfrm>
            <a:prstGeom prst="line">
              <a:avLst/>
            </a:prstGeom>
            <a:noFill/>
            <a:ln w="12700">
              <a:solidFill>
                <a:srgbClr val="FFFFFF"/>
              </a:solidFill>
            </a:ln>
          </p:spPr>
        </p:sp>
        <p:sp>
          <p:nvSpPr>
            <p:cNvPr id="26" name="Rechte verbindingslijn 25"/>
            <p:cNvSpPr/>
            <p:nvPr/>
          </p:nvSpPr>
          <p:spPr>
            <a:xfrm>
              <a:off x="1020" y="2108"/>
              <a:ext cx="0" cy="260"/>
            </a:xfrm>
            <a:prstGeom prst="line">
              <a:avLst/>
            </a:prstGeom>
            <a:noFill/>
            <a:ln w="12700">
              <a:solidFill>
                <a:srgbClr val="FFFFFF"/>
              </a:solidFill>
            </a:ln>
          </p:spPr>
        </p:sp>
        <p:sp>
          <p:nvSpPr>
            <p:cNvPr id="27" name="Rechte verbindingslijn 26"/>
            <p:cNvSpPr/>
            <p:nvPr/>
          </p:nvSpPr>
          <p:spPr>
            <a:xfrm>
              <a:off x="4905" y="2108"/>
              <a:ext cx="0" cy="260"/>
            </a:xfrm>
            <a:prstGeom prst="line">
              <a:avLst/>
            </a:prstGeom>
            <a:noFill/>
            <a:ln w="12700">
              <a:solidFill>
                <a:srgbClr val="FFFFFF"/>
              </a:solidFill>
            </a:ln>
          </p:spPr>
        </p:sp>
        <p:sp>
          <p:nvSpPr>
            <p:cNvPr id="28" name="Rechte verbindingslijn 27"/>
            <p:cNvSpPr/>
            <p:nvPr/>
          </p:nvSpPr>
          <p:spPr>
            <a:xfrm>
              <a:off x="1020" y="2368"/>
              <a:ext cx="3885" cy="0"/>
            </a:xfrm>
            <a:prstGeom prst="line">
              <a:avLst/>
            </a:prstGeom>
            <a:noFill/>
            <a:ln w="12700">
              <a:solidFill>
                <a:srgbClr val="FFFFFF"/>
              </a:solidFill>
            </a:ln>
          </p:spPr>
        </p:sp>
        <p:sp>
          <p:nvSpPr>
            <p:cNvPr id="29" name="Rechthoek 28"/>
            <p:cNvSpPr/>
            <p:nvPr/>
          </p:nvSpPr>
          <p:spPr>
            <a:xfrm>
              <a:off x="1020" y="2368"/>
              <a:ext cx="3885" cy="260"/>
            </a:xfrm>
            <a:prstGeom prst="rect">
              <a:avLst/>
            </a:prstGeom>
            <a:solidFill>
              <a:srgbClr val="92D050"/>
            </a:solidFill>
            <a:ln>
              <a:noFill/>
            </a:ln>
          </p:spPr>
          <p:txBody>
            <a:bodyPr wrap="square" anchor="t"/>
            <a:lstStyle/>
            <a:p>
              <a:pPr marL="0" lvl="0" indent="0" algn="l">
                <a:lnSpc>
                  <a:spcPct val="100000"/>
                </a:lnSpc>
                <a:buNone/>
              </a:pPr>
              <a:r>
                <a:rPr sz="1800" b="1" i="0" u="none" strike="noStrike" baseline="0">
                  <a:solidFill>
                    <a:srgbClr val="000000"/>
                  </a:solidFill>
                  <a:latin typeface="Calibri"/>
                </a:rPr>
                <a:t>5) Resultaat</a:t>
              </a:r>
            </a:p>
          </p:txBody>
        </p:sp>
        <p:sp>
          <p:nvSpPr>
            <p:cNvPr id="30" name="Rechte verbindingslijn 29"/>
            <p:cNvSpPr/>
            <p:nvPr/>
          </p:nvSpPr>
          <p:spPr>
            <a:xfrm>
              <a:off x="1020" y="2368"/>
              <a:ext cx="3885" cy="0"/>
            </a:xfrm>
            <a:prstGeom prst="line">
              <a:avLst/>
            </a:prstGeom>
            <a:noFill/>
            <a:ln w="12700">
              <a:solidFill>
                <a:srgbClr val="FFFFFF"/>
              </a:solidFill>
            </a:ln>
          </p:spPr>
        </p:sp>
        <p:sp>
          <p:nvSpPr>
            <p:cNvPr id="31" name="Rechte verbindingslijn 30"/>
            <p:cNvSpPr/>
            <p:nvPr/>
          </p:nvSpPr>
          <p:spPr>
            <a:xfrm>
              <a:off x="1020" y="2368"/>
              <a:ext cx="0" cy="260"/>
            </a:xfrm>
            <a:prstGeom prst="line">
              <a:avLst/>
            </a:prstGeom>
            <a:noFill/>
            <a:ln w="12700">
              <a:solidFill>
                <a:srgbClr val="FFFFFF"/>
              </a:solidFill>
            </a:ln>
          </p:spPr>
        </p:sp>
        <p:sp>
          <p:nvSpPr>
            <p:cNvPr id="32" name="Rechte verbindingslijn 31"/>
            <p:cNvSpPr/>
            <p:nvPr/>
          </p:nvSpPr>
          <p:spPr>
            <a:xfrm>
              <a:off x="4905" y="2368"/>
              <a:ext cx="0" cy="260"/>
            </a:xfrm>
            <a:prstGeom prst="line">
              <a:avLst/>
            </a:prstGeom>
            <a:noFill/>
            <a:ln w="12700">
              <a:solidFill>
                <a:srgbClr val="FFFFFF"/>
              </a:solidFill>
            </a:ln>
          </p:spPr>
        </p:sp>
        <p:sp>
          <p:nvSpPr>
            <p:cNvPr id="33" name="Rechte verbindingslijn 32"/>
            <p:cNvSpPr/>
            <p:nvPr/>
          </p:nvSpPr>
          <p:spPr>
            <a:xfrm>
              <a:off x="1020" y="2628"/>
              <a:ext cx="3885" cy="0"/>
            </a:xfrm>
            <a:prstGeom prst="line">
              <a:avLst/>
            </a:prstGeom>
            <a:noFill/>
            <a:ln w="12700">
              <a:solidFill>
                <a:srgbClr val="FFFFFF"/>
              </a:solidFill>
            </a:ln>
          </p:spPr>
        </p:sp>
        <p:sp>
          <p:nvSpPr>
            <p:cNvPr id="34" name="Rechthoek 33"/>
            <p:cNvSpPr/>
            <p:nvPr/>
          </p:nvSpPr>
          <p:spPr>
            <a:xfrm>
              <a:off x="1020" y="2628"/>
              <a:ext cx="3885" cy="260"/>
            </a:xfrm>
            <a:prstGeom prst="rect">
              <a:avLst/>
            </a:prstGeom>
            <a:solidFill>
              <a:srgbClr val="95B3D7"/>
            </a:solidFill>
            <a:ln>
              <a:noFill/>
            </a:ln>
          </p:spPr>
          <p:txBody>
            <a:bodyPr wrap="square" anchor="t"/>
            <a:lstStyle/>
            <a:p>
              <a:pPr marL="0" lvl="0" indent="0" algn="l">
                <a:lnSpc>
                  <a:spcPct val="100000"/>
                </a:lnSpc>
                <a:buNone/>
              </a:pPr>
              <a:r>
                <a:rPr sz="1800" b="1" i="0" u="none" strike="noStrike" baseline="0">
                  <a:solidFill>
                    <a:srgbClr val="000000"/>
                  </a:solidFill>
                  <a:latin typeface="Calibri"/>
                </a:rPr>
                <a:t>6) Functionaliteiten (wat moet kunnen)</a:t>
              </a:r>
            </a:p>
          </p:txBody>
        </p:sp>
        <p:sp>
          <p:nvSpPr>
            <p:cNvPr id="35" name="Rechte verbindingslijn 34"/>
            <p:cNvSpPr/>
            <p:nvPr/>
          </p:nvSpPr>
          <p:spPr>
            <a:xfrm>
              <a:off x="1020" y="2628"/>
              <a:ext cx="3885" cy="0"/>
            </a:xfrm>
            <a:prstGeom prst="line">
              <a:avLst/>
            </a:prstGeom>
            <a:noFill/>
            <a:ln w="12700">
              <a:solidFill>
                <a:srgbClr val="FFFFFF"/>
              </a:solidFill>
            </a:ln>
          </p:spPr>
        </p:sp>
        <p:sp>
          <p:nvSpPr>
            <p:cNvPr id="36" name="Rechte verbindingslijn 35"/>
            <p:cNvSpPr/>
            <p:nvPr/>
          </p:nvSpPr>
          <p:spPr>
            <a:xfrm>
              <a:off x="1020" y="2628"/>
              <a:ext cx="0" cy="260"/>
            </a:xfrm>
            <a:prstGeom prst="line">
              <a:avLst/>
            </a:prstGeom>
            <a:noFill/>
            <a:ln w="12700">
              <a:solidFill>
                <a:srgbClr val="FFFFFF"/>
              </a:solidFill>
            </a:ln>
          </p:spPr>
        </p:sp>
        <p:sp>
          <p:nvSpPr>
            <p:cNvPr id="37" name="Rechte verbindingslijn 36"/>
            <p:cNvSpPr/>
            <p:nvPr/>
          </p:nvSpPr>
          <p:spPr>
            <a:xfrm>
              <a:off x="4905" y="2628"/>
              <a:ext cx="0" cy="260"/>
            </a:xfrm>
            <a:prstGeom prst="line">
              <a:avLst/>
            </a:prstGeom>
            <a:noFill/>
            <a:ln w="12700">
              <a:solidFill>
                <a:srgbClr val="FFFFFF"/>
              </a:solidFill>
            </a:ln>
          </p:spPr>
        </p:sp>
        <p:sp>
          <p:nvSpPr>
            <p:cNvPr id="38" name="Rechte verbindingslijn 37"/>
            <p:cNvSpPr/>
            <p:nvPr/>
          </p:nvSpPr>
          <p:spPr>
            <a:xfrm>
              <a:off x="1020" y="2888"/>
              <a:ext cx="3885" cy="0"/>
            </a:xfrm>
            <a:prstGeom prst="line">
              <a:avLst/>
            </a:prstGeom>
            <a:noFill/>
            <a:ln w="12700">
              <a:solidFill>
                <a:srgbClr val="FFFFFF"/>
              </a:solidFill>
            </a:ln>
          </p:spPr>
        </p:sp>
        <p:sp>
          <p:nvSpPr>
            <p:cNvPr id="39" name="Rechthoek 38"/>
            <p:cNvSpPr/>
            <p:nvPr/>
          </p:nvSpPr>
          <p:spPr>
            <a:xfrm>
              <a:off x="1020" y="2888"/>
              <a:ext cx="3885" cy="260"/>
            </a:xfrm>
            <a:prstGeom prst="rect">
              <a:avLst/>
            </a:prstGeom>
            <a:solidFill>
              <a:srgbClr val="95B3D7"/>
            </a:solidFill>
            <a:ln>
              <a:noFill/>
            </a:ln>
          </p:spPr>
          <p:txBody>
            <a:bodyPr wrap="square" anchor="t"/>
            <a:lstStyle/>
            <a:p>
              <a:pPr marL="0" lvl="0" indent="0" algn="l">
                <a:lnSpc>
                  <a:spcPct val="100000"/>
                </a:lnSpc>
                <a:buNone/>
              </a:pPr>
              <a:r>
                <a:rPr sz="1800" b="1" i="0" u="none" strike="noStrike" baseline="0">
                  <a:solidFill>
                    <a:srgbClr val="000000"/>
                  </a:solidFill>
                  <a:latin typeface="Calibri"/>
                </a:rPr>
                <a:t>7) Gegevens (welke)</a:t>
              </a:r>
            </a:p>
          </p:txBody>
        </p:sp>
        <p:sp>
          <p:nvSpPr>
            <p:cNvPr id="40" name="Rechte verbindingslijn 39"/>
            <p:cNvSpPr/>
            <p:nvPr/>
          </p:nvSpPr>
          <p:spPr>
            <a:xfrm>
              <a:off x="1020" y="2888"/>
              <a:ext cx="3885" cy="0"/>
            </a:xfrm>
            <a:prstGeom prst="line">
              <a:avLst/>
            </a:prstGeom>
            <a:noFill/>
            <a:ln w="12700">
              <a:solidFill>
                <a:srgbClr val="FFFFFF"/>
              </a:solidFill>
            </a:ln>
          </p:spPr>
        </p:sp>
        <p:sp>
          <p:nvSpPr>
            <p:cNvPr id="41" name="Rechte verbindingslijn 40"/>
            <p:cNvSpPr/>
            <p:nvPr/>
          </p:nvSpPr>
          <p:spPr>
            <a:xfrm>
              <a:off x="1020" y="2888"/>
              <a:ext cx="0" cy="260"/>
            </a:xfrm>
            <a:prstGeom prst="line">
              <a:avLst/>
            </a:prstGeom>
            <a:noFill/>
            <a:ln w="12700">
              <a:solidFill>
                <a:srgbClr val="FFFFFF"/>
              </a:solidFill>
            </a:ln>
          </p:spPr>
        </p:sp>
        <p:sp>
          <p:nvSpPr>
            <p:cNvPr id="42" name="Rechte verbindingslijn 41"/>
            <p:cNvSpPr/>
            <p:nvPr/>
          </p:nvSpPr>
          <p:spPr>
            <a:xfrm>
              <a:off x="4905" y="2888"/>
              <a:ext cx="0" cy="260"/>
            </a:xfrm>
            <a:prstGeom prst="line">
              <a:avLst/>
            </a:prstGeom>
            <a:noFill/>
            <a:ln w="12700">
              <a:solidFill>
                <a:srgbClr val="FFFFFF"/>
              </a:solidFill>
            </a:ln>
          </p:spPr>
        </p:sp>
        <p:sp>
          <p:nvSpPr>
            <p:cNvPr id="43" name="Rechte verbindingslijn 42"/>
            <p:cNvSpPr/>
            <p:nvPr/>
          </p:nvSpPr>
          <p:spPr>
            <a:xfrm>
              <a:off x="1020" y="3148"/>
              <a:ext cx="3885" cy="0"/>
            </a:xfrm>
            <a:prstGeom prst="line">
              <a:avLst/>
            </a:prstGeom>
            <a:noFill/>
            <a:ln w="12700">
              <a:solidFill>
                <a:srgbClr val="FFFFFF"/>
              </a:solidFill>
            </a:ln>
          </p:spPr>
        </p:sp>
        <p:sp>
          <p:nvSpPr>
            <p:cNvPr id="44" name="Rechthoek 43"/>
            <p:cNvSpPr/>
            <p:nvPr/>
          </p:nvSpPr>
          <p:spPr>
            <a:xfrm>
              <a:off x="1020" y="3148"/>
              <a:ext cx="3885" cy="260"/>
            </a:xfrm>
            <a:prstGeom prst="rect">
              <a:avLst/>
            </a:prstGeom>
            <a:solidFill>
              <a:srgbClr val="95B3D7"/>
            </a:solidFill>
            <a:ln>
              <a:noFill/>
            </a:ln>
          </p:spPr>
          <p:txBody>
            <a:bodyPr wrap="square" anchor="t"/>
            <a:lstStyle/>
            <a:p>
              <a:pPr marL="0" lvl="0" indent="0" algn="l">
                <a:lnSpc>
                  <a:spcPct val="100000"/>
                </a:lnSpc>
                <a:buNone/>
              </a:pPr>
              <a:r>
                <a:rPr sz="1800" b="1" i="0" u="none" strike="noStrike" baseline="0">
                  <a:solidFill>
                    <a:srgbClr val="000000"/>
                  </a:solidFill>
                  <a:latin typeface="Calibri"/>
                </a:rPr>
                <a:t>8) Informatieobject (hoe vorm gegeven)</a:t>
              </a:r>
            </a:p>
          </p:txBody>
        </p:sp>
        <p:sp>
          <p:nvSpPr>
            <p:cNvPr id="45" name="Rechte verbindingslijn 44"/>
            <p:cNvSpPr/>
            <p:nvPr/>
          </p:nvSpPr>
          <p:spPr>
            <a:xfrm>
              <a:off x="1020" y="3148"/>
              <a:ext cx="3885" cy="0"/>
            </a:xfrm>
            <a:prstGeom prst="line">
              <a:avLst/>
            </a:prstGeom>
            <a:noFill/>
            <a:ln w="12700">
              <a:solidFill>
                <a:srgbClr val="FFFFFF"/>
              </a:solidFill>
            </a:ln>
          </p:spPr>
        </p:sp>
        <p:sp>
          <p:nvSpPr>
            <p:cNvPr id="46" name="Rechte verbindingslijn 45"/>
            <p:cNvSpPr/>
            <p:nvPr/>
          </p:nvSpPr>
          <p:spPr>
            <a:xfrm>
              <a:off x="1020" y="3148"/>
              <a:ext cx="0" cy="260"/>
            </a:xfrm>
            <a:prstGeom prst="line">
              <a:avLst/>
            </a:prstGeom>
            <a:noFill/>
            <a:ln w="12700">
              <a:solidFill>
                <a:srgbClr val="FFFFFF"/>
              </a:solidFill>
            </a:ln>
          </p:spPr>
        </p:sp>
        <p:sp>
          <p:nvSpPr>
            <p:cNvPr id="47" name="Rechte verbindingslijn 46"/>
            <p:cNvSpPr/>
            <p:nvPr/>
          </p:nvSpPr>
          <p:spPr>
            <a:xfrm>
              <a:off x="4905" y="3148"/>
              <a:ext cx="0" cy="260"/>
            </a:xfrm>
            <a:prstGeom prst="line">
              <a:avLst/>
            </a:prstGeom>
            <a:noFill/>
            <a:ln w="12700">
              <a:solidFill>
                <a:srgbClr val="FFFFFF"/>
              </a:solidFill>
            </a:ln>
          </p:spPr>
        </p:sp>
        <p:sp>
          <p:nvSpPr>
            <p:cNvPr id="48" name="Rechte verbindingslijn 47"/>
            <p:cNvSpPr/>
            <p:nvPr/>
          </p:nvSpPr>
          <p:spPr>
            <a:xfrm>
              <a:off x="1020" y="3408"/>
              <a:ext cx="3885" cy="0"/>
            </a:xfrm>
            <a:prstGeom prst="line">
              <a:avLst/>
            </a:prstGeom>
            <a:noFill/>
            <a:ln w="12700">
              <a:solidFill>
                <a:srgbClr val="FFFFFF"/>
              </a:solidFill>
            </a:ln>
          </p:spPr>
        </p:sp>
        <p:sp>
          <p:nvSpPr>
            <p:cNvPr id="49" name="Rechthoek 48"/>
            <p:cNvSpPr/>
            <p:nvPr/>
          </p:nvSpPr>
          <p:spPr>
            <a:xfrm>
              <a:off x="1020" y="3408"/>
              <a:ext cx="3885" cy="260"/>
            </a:xfrm>
            <a:prstGeom prst="rect">
              <a:avLst/>
            </a:prstGeom>
            <a:solidFill>
              <a:srgbClr val="C2D69A"/>
            </a:solidFill>
            <a:ln>
              <a:noFill/>
            </a:ln>
          </p:spPr>
          <p:txBody>
            <a:bodyPr wrap="square" anchor="t"/>
            <a:lstStyle/>
            <a:p>
              <a:pPr marL="0" lvl="0" indent="0" algn="l">
                <a:lnSpc>
                  <a:spcPct val="100000"/>
                </a:lnSpc>
                <a:buNone/>
              </a:pPr>
              <a:r>
                <a:rPr sz="1800" b="1" i="0" u="none" strike="noStrike" baseline="0">
                  <a:solidFill>
                    <a:srgbClr val="000000"/>
                  </a:solidFill>
                  <a:latin typeface="Calibri"/>
                </a:rPr>
                <a:t>9) Techniek (welke instrumenten)</a:t>
              </a:r>
            </a:p>
          </p:txBody>
        </p:sp>
        <p:sp>
          <p:nvSpPr>
            <p:cNvPr id="50" name="Rechte verbindingslijn 49"/>
            <p:cNvSpPr/>
            <p:nvPr/>
          </p:nvSpPr>
          <p:spPr>
            <a:xfrm>
              <a:off x="1020" y="3408"/>
              <a:ext cx="3885" cy="0"/>
            </a:xfrm>
            <a:prstGeom prst="line">
              <a:avLst/>
            </a:prstGeom>
            <a:noFill/>
            <a:ln w="12700">
              <a:solidFill>
                <a:srgbClr val="FFFFFF"/>
              </a:solidFill>
            </a:ln>
          </p:spPr>
        </p:sp>
        <p:sp>
          <p:nvSpPr>
            <p:cNvPr id="51" name="Rechte verbindingslijn 50"/>
            <p:cNvSpPr/>
            <p:nvPr/>
          </p:nvSpPr>
          <p:spPr>
            <a:xfrm>
              <a:off x="1020" y="3408"/>
              <a:ext cx="0" cy="260"/>
            </a:xfrm>
            <a:prstGeom prst="line">
              <a:avLst/>
            </a:prstGeom>
            <a:noFill/>
            <a:ln w="12700">
              <a:solidFill>
                <a:srgbClr val="FFFFFF"/>
              </a:solidFill>
            </a:ln>
          </p:spPr>
        </p:sp>
        <p:sp>
          <p:nvSpPr>
            <p:cNvPr id="52" name="Rechte verbindingslijn 51"/>
            <p:cNvSpPr/>
            <p:nvPr/>
          </p:nvSpPr>
          <p:spPr>
            <a:xfrm>
              <a:off x="4905" y="3408"/>
              <a:ext cx="0" cy="260"/>
            </a:xfrm>
            <a:prstGeom prst="line">
              <a:avLst/>
            </a:prstGeom>
            <a:noFill/>
            <a:ln w="12700">
              <a:solidFill>
                <a:srgbClr val="FFFFFF"/>
              </a:solidFill>
            </a:ln>
          </p:spPr>
        </p:sp>
        <p:sp>
          <p:nvSpPr>
            <p:cNvPr id="53" name="Rechte verbindingslijn 52"/>
            <p:cNvSpPr/>
            <p:nvPr/>
          </p:nvSpPr>
          <p:spPr>
            <a:xfrm>
              <a:off x="1020" y="3668"/>
              <a:ext cx="3885" cy="0"/>
            </a:xfrm>
            <a:prstGeom prst="line">
              <a:avLst/>
            </a:prstGeom>
            <a:noFill/>
            <a:ln w="12700">
              <a:solidFill>
                <a:srgbClr val="FFFFFF"/>
              </a:solidFill>
            </a:ln>
          </p:spPr>
        </p:sp>
      </p:grpSp>
      <p:sp>
        <p:nvSpPr>
          <p:cNvPr id="55" name="Tijdelijke aanduiding voor datum 54"/>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6" name="Tijdelijke aanduiding voor voettekst 55"/>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57" name="Tijdelijke aanduiding voor dianummer 56"/>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Tanken</a:t>
            </a:r>
          </a:p>
        </p:txBody>
      </p:sp>
      <p:pic>
        <p:nvPicPr>
          <p:cNvPr id="3" name="Afbeelding 2"/>
          <p:cNvPicPr/>
          <p:nvPr/>
        </p:nvPicPr>
        <p:blipFill>
          <a:blip r:embed="rId3"/>
          <a:srcRect/>
          <a:stretch>
            <a:fillRect/>
          </a:stretch>
        </p:blipFill>
        <p:spPr>
          <a:xfrm>
            <a:off x="5795962" y="1484312"/>
            <a:ext cx="2503488" cy="4799013"/>
          </a:xfrm>
          <a:prstGeom prst="rect">
            <a:avLst/>
          </a:prstGeom>
          <a:noFill/>
        </p:spPr>
      </p:pic>
      <p:pic>
        <p:nvPicPr>
          <p:cNvPr id="4" name="Afbeelding 3"/>
          <p:cNvPicPr/>
          <p:nvPr/>
        </p:nvPicPr>
        <p:blipFill>
          <a:blip r:embed="rId4"/>
          <a:srcRect/>
          <a:stretch>
            <a:fillRect/>
          </a:stretch>
        </p:blipFill>
        <p:spPr>
          <a:xfrm>
            <a:off x="1330325" y="1509712"/>
            <a:ext cx="3408362" cy="4545013"/>
          </a:xfrm>
          <a:prstGeom prst="rect">
            <a:avLst/>
          </a:prstGeom>
          <a:noFill/>
          <a:ln>
            <a:noFill/>
          </a:ln>
        </p:spPr>
      </p:pic>
      <p:sp>
        <p:nvSpPr>
          <p:cNvPr id="5" name="Tijdelijke aanduiding voor datum 4"/>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6" name="Tijdelijke aanduiding voor voettekst 5"/>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7" name="Tijdelijke aanduiding voor dianummer 6"/>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Informatieobject (gI)</a:t>
            </a:r>
          </a:p>
        </p:txBody>
      </p:sp>
      <p:grpSp>
        <p:nvGrpSpPr>
          <p:cNvPr id="3" name="Groep 2"/>
          <p:cNvGrpSpPr/>
          <p:nvPr/>
        </p:nvGrpSpPr>
        <p:grpSpPr>
          <a:xfrm>
            <a:off x="1114425" y="1916112"/>
            <a:ext cx="3311525" cy="5922963"/>
            <a:chOff x="702" y="1207"/>
            <a:chExt cx="2086" cy="3731"/>
          </a:xfrm>
        </p:grpSpPr>
        <p:sp>
          <p:nvSpPr>
            <p:cNvPr id="4" name="Rechthoek 3"/>
            <p:cNvSpPr/>
            <p:nvPr/>
          </p:nvSpPr>
          <p:spPr>
            <a:xfrm>
              <a:off x="702" y="1207"/>
              <a:ext cx="2086" cy="315"/>
            </a:xfrm>
            <a:prstGeom prst="rect">
              <a:avLst/>
            </a:prstGeom>
            <a:solidFill>
              <a:srgbClr val="4F81BD"/>
            </a:solidFill>
            <a:ln>
              <a:noFill/>
            </a:ln>
          </p:spPr>
          <p:txBody>
            <a:bodyPr wrap="square" anchor="t"/>
            <a:lstStyle/>
            <a:p>
              <a:pPr marL="0" lvl="0" indent="0" algn="l">
                <a:lnSpc>
                  <a:spcPct val="100000"/>
                </a:lnSpc>
                <a:buNone/>
              </a:pPr>
              <a:r>
                <a:rPr sz="1800" b="1" i="0" u="none" strike="noStrike" baseline="0">
                  <a:solidFill>
                    <a:srgbClr val="FFFFFF"/>
                  </a:solidFill>
                  <a:latin typeface="Calibri"/>
                </a:rPr>
                <a:t>Onderdelen</a:t>
              </a:r>
            </a:p>
          </p:txBody>
        </p:sp>
        <p:sp>
          <p:nvSpPr>
            <p:cNvPr id="5" name="Rechte verbindingslijn 4"/>
            <p:cNvSpPr/>
            <p:nvPr/>
          </p:nvSpPr>
          <p:spPr>
            <a:xfrm>
              <a:off x="702" y="1207"/>
              <a:ext cx="2086" cy="0"/>
            </a:xfrm>
            <a:prstGeom prst="line">
              <a:avLst/>
            </a:prstGeom>
            <a:noFill/>
            <a:ln w="12700">
              <a:solidFill>
                <a:srgbClr val="FFFFFF"/>
              </a:solidFill>
            </a:ln>
          </p:spPr>
        </p:sp>
        <p:sp>
          <p:nvSpPr>
            <p:cNvPr id="6" name="Rechte verbindingslijn 5"/>
            <p:cNvSpPr/>
            <p:nvPr/>
          </p:nvSpPr>
          <p:spPr>
            <a:xfrm>
              <a:off x="702" y="1207"/>
              <a:ext cx="0" cy="315"/>
            </a:xfrm>
            <a:prstGeom prst="line">
              <a:avLst/>
            </a:prstGeom>
            <a:noFill/>
            <a:ln w="12700">
              <a:solidFill>
                <a:srgbClr val="FFFFFF"/>
              </a:solidFill>
            </a:ln>
          </p:spPr>
        </p:sp>
        <p:sp>
          <p:nvSpPr>
            <p:cNvPr id="7" name="Rechte verbindingslijn 6"/>
            <p:cNvSpPr/>
            <p:nvPr/>
          </p:nvSpPr>
          <p:spPr>
            <a:xfrm>
              <a:off x="2788" y="1207"/>
              <a:ext cx="0" cy="315"/>
            </a:xfrm>
            <a:prstGeom prst="line">
              <a:avLst/>
            </a:prstGeom>
            <a:noFill/>
            <a:ln w="12700">
              <a:solidFill>
                <a:srgbClr val="FFFFFF"/>
              </a:solidFill>
            </a:ln>
          </p:spPr>
        </p:sp>
        <p:sp>
          <p:nvSpPr>
            <p:cNvPr id="8" name="Rechte verbindingslijn 7"/>
            <p:cNvSpPr/>
            <p:nvPr/>
          </p:nvSpPr>
          <p:spPr>
            <a:xfrm>
              <a:off x="702" y="1522"/>
              <a:ext cx="2086" cy="0"/>
            </a:xfrm>
            <a:prstGeom prst="line">
              <a:avLst/>
            </a:prstGeom>
            <a:noFill/>
            <a:ln w="38100">
              <a:solidFill>
                <a:srgbClr val="FFFFFF"/>
              </a:solidFill>
            </a:ln>
          </p:spPr>
        </p:sp>
        <p:sp>
          <p:nvSpPr>
            <p:cNvPr id="9" name="Rechthoek 8"/>
            <p:cNvSpPr/>
            <p:nvPr/>
          </p:nvSpPr>
          <p:spPr>
            <a:xfrm>
              <a:off x="702" y="1522"/>
              <a:ext cx="2086" cy="315"/>
            </a:xfrm>
            <a:prstGeom prst="rect">
              <a:avLst/>
            </a:prstGeom>
            <a:solidFill>
              <a:srgbClr val="FFC000"/>
            </a:solidFill>
            <a:ln>
              <a:noFill/>
            </a:ln>
          </p:spPr>
          <p:txBody>
            <a:bodyPr wrap="square" anchor="t"/>
            <a:lstStyle/>
            <a:p>
              <a:pPr marL="0" lvl="0" indent="0" algn="l">
                <a:lnSpc>
                  <a:spcPct val="100000"/>
                </a:lnSpc>
                <a:buNone/>
              </a:pPr>
              <a:r>
                <a:rPr sz="1800" b="0" i="0" u="none" strike="noStrike" baseline="0">
                  <a:solidFill>
                    <a:srgbClr val="000000"/>
                  </a:solidFill>
                  <a:latin typeface="Calibri"/>
                </a:rPr>
                <a:t>Inhoud (boodschap)</a:t>
              </a:r>
            </a:p>
          </p:txBody>
        </p:sp>
        <p:sp>
          <p:nvSpPr>
            <p:cNvPr id="10" name="Rechte verbindingslijn 9"/>
            <p:cNvSpPr/>
            <p:nvPr/>
          </p:nvSpPr>
          <p:spPr>
            <a:xfrm>
              <a:off x="702" y="1522"/>
              <a:ext cx="2086" cy="0"/>
            </a:xfrm>
            <a:prstGeom prst="line">
              <a:avLst/>
            </a:prstGeom>
            <a:noFill/>
            <a:ln w="12700">
              <a:solidFill>
                <a:srgbClr val="FFFFFF"/>
              </a:solidFill>
            </a:ln>
          </p:spPr>
        </p:sp>
        <p:sp>
          <p:nvSpPr>
            <p:cNvPr id="11" name="Rechte verbindingslijn 10"/>
            <p:cNvSpPr/>
            <p:nvPr/>
          </p:nvSpPr>
          <p:spPr>
            <a:xfrm>
              <a:off x="702" y="1522"/>
              <a:ext cx="0" cy="315"/>
            </a:xfrm>
            <a:prstGeom prst="line">
              <a:avLst/>
            </a:prstGeom>
            <a:noFill/>
            <a:ln w="12700">
              <a:solidFill>
                <a:srgbClr val="FFFFFF"/>
              </a:solidFill>
            </a:ln>
          </p:spPr>
        </p:sp>
        <p:sp>
          <p:nvSpPr>
            <p:cNvPr id="12" name="Rechte verbindingslijn 11"/>
            <p:cNvSpPr/>
            <p:nvPr/>
          </p:nvSpPr>
          <p:spPr>
            <a:xfrm>
              <a:off x="2788" y="1522"/>
              <a:ext cx="0" cy="315"/>
            </a:xfrm>
            <a:prstGeom prst="line">
              <a:avLst/>
            </a:prstGeom>
            <a:noFill/>
            <a:ln w="12700">
              <a:solidFill>
                <a:srgbClr val="FFFFFF"/>
              </a:solidFill>
            </a:ln>
          </p:spPr>
        </p:sp>
        <p:sp>
          <p:nvSpPr>
            <p:cNvPr id="13" name="Rechte verbindingslijn 12"/>
            <p:cNvSpPr/>
            <p:nvPr/>
          </p:nvSpPr>
          <p:spPr>
            <a:xfrm>
              <a:off x="702" y="1837"/>
              <a:ext cx="2086" cy="0"/>
            </a:xfrm>
            <a:prstGeom prst="line">
              <a:avLst/>
            </a:prstGeom>
            <a:noFill/>
            <a:ln w="12700">
              <a:solidFill>
                <a:srgbClr val="FFFFFF"/>
              </a:solidFill>
            </a:ln>
          </p:spPr>
        </p:sp>
        <p:sp>
          <p:nvSpPr>
            <p:cNvPr id="14" name="Rechthoek 13"/>
            <p:cNvSpPr/>
            <p:nvPr/>
          </p:nvSpPr>
          <p:spPr>
            <a:xfrm>
              <a:off x="702" y="1837"/>
              <a:ext cx="2086" cy="315"/>
            </a:xfrm>
            <a:prstGeom prst="rect">
              <a:avLst/>
            </a:prstGeom>
            <a:solidFill>
              <a:srgbClr val="95B3D7"/>
            </a:solidFill>
            <a:ln>
              <a:noFill/>
            </a:ln>
          </p:spPr>
          <p:txBody>
            <a:bodyPr wrap="square" anchor="t"/>
            <a:lstStyle/>
            <a:p>
              <a:pPr marL="0" lvl="0" indent="0" algn="l">
                <a:lnSpc>
                  <a:spcPct val="100000"/>
                </a:lnSpc>
                <a:buNone/>
              </a:pPr>
              <a:r>
                <a:rPr sz="1800" b="0" i="0" u="none" strike="noStrike" baseline="0">
                  <a:solidFill>
                    <a:srgbClr val="000000"/>
                  </a:solidFill>
                  <a:latin typeface="Calibri"/>
                </a:rPr>
                <a:t>Structuur (vorm)</a:t>
              </a:r>
            </a:p>
          </p:txBody>
        </p:sp>
        <p:sp>
          <p:nvSpPr>
            <p:cNvPr id="15" name="Rechte verbindingslijn 14"/>
            <p:cNvSpPr/>
            <p:nvPr/>
          </p:nvSpPr>
          <p:spPr>
            <a:xfrm>
              <a:off x="702" y="1837"/>
              <a:ext cx="2086" cy="0"/>
            </a:xfrm>
            <a:prstGeom prst="line">
              <a:avLst/>
            </a:prstGeom>
            <a:noFill/>
            <a:ln w="12700">
              <a:solidFill>
                <a:srgbClr val="FFFFFF"/>
              </a:solidFill>
            </a:ln>
          </p:spPr>
        </p:sp>
        <p:sp>
          <p:nvSpPr>
            <p:cNvPr id="16" name="Rechte verbindingslijn 15"/>
            <p:cNvSpPr/>
            <p:nvPr/>
          </p:nvSpPr>
          <p:spPr>
            <a:xfrm>
              <a:off x="702" y="1837"/>
              <a:ext cx="0" cy="315"/>
            </a:xfrm>
            <a:prstGeom prst="line">
              <a:avLst/>
            </a:prstGeom>
            <a:noFill/>
            <a:ln w="12700">
              <a:solidFill>
                <a:srgbClr val="FFFFFF"/>
              </a:solidFill>
            </a:ln>
          </p:spPr>
        </p:sp>
        <p:sp>
          <p:nvSpPr>
            <p:cNvPr id="17" name="Rechte verbindingslijn 16"/>
            <p:cNvSpPr/>
            <p:nvPr/>
          </p:nvSpPr>
          <p:spPr>
            <a:xfrm>
              <a:off x="2788" y="1837"/>
              <a:ext cx="0" cy="315"/>
            </a:xfrm>
            <a:prstGeom prst="line">
              <a:avLst/>
            </a:prstGeom>
            <a:noFill/>
            <a:ln w="12700">
              <a:solidFill>
                <a:srgbClr val="FFFFFF"/>
              </a:solidFill>
            </a:ln>
          </p:spPr>
        </p:sp>
        <p:sp>
          <p:nvSpPr>
            <p:cNvPr id="18" name="Rechte verbindingslijn 17"/>
            <p:cNvSpPr/>
            <p:nvPr/>
          </p:nvSpPr>
          <p:spPr>
            <a:xfrm>
              <a:off x="702" y="2152"/>
              <a:ext cx="2086" cy="0"/>
            </a:xfrm>
            <a:prstGeom prst="line">
              <a:avLst/>
            </a:prstGeom>
            <a:noFill/>
            <a:ln w="12700">
              <a:solidFill>
                <a:srgbClr val="FFFFFF"/>
              </a:solidFill>
            </a:ln>
          </p:spPr>
        </p:sp>
        <p:sp>
          <p:nvSpPr>
            <p:cNvPr id="19" name="Rechthoek 18"/>
            <p:cNvSpPr/>
            <p:nvPr/>
          </p:nvSpPr>
          <p:spPr>
            <a:xfrm>
              <a:off x="702" y="2152"/>
              <a:ext cx="2086" cy="315"/>
            </a:xfrm>
            <a:prstGeom prst="rect">
              <a:avLst/>
            </a:prstGeom>
            <a:solidFill>
              <a:srgbClr val="95B3D7"/>
            </a:solidFill>
            <a:ln>
              <a:noFill/>
            </a:ln>
          </p:spPr>
          <p:txBody>
            <a:bodyPr wrap="square" anchor="t"/>
            <a:lstStyle/>
            <a:p>
              <a:pPr marL="0" lvl="0" indent="0" algn="l">
                <a:lnSpc>
                  <a:spcPct val="100000"/>
                </a:lnSpc>
                <a:buNone/>
              </a:pPr>
              <a:r>
                <a:rPr sz="1800" b="0" i="0" u="none" strike="noStrike" baseline="0">
                  <a:solidFill>
                    <a:srgbClr val="000000"/>
                  </a:solidFill>
                  <a:latin typeface="Calibri"/>
                </a:rPr>
                <a:t>Context (-)</a:t>
              </a:r>
            </a:p>
          </p:txBody>
        </p:sp>
        <p:sp>
          <p:nvSpPr>
            <p:cNvPr id="20" name="Rechte verbindingslijn 19"/>
            <p:cNvSpPr/>
            <p:nvPr/>
          </p:nvSpPr>
          <p:spPr>
            <a:xfrm>
              <a:off x="702" y="2152"/>
              <a:ext cx="2086" cy="0"/>
            </a:xfrm>
            <a:prstGeom prst="line">
              <a:avLst/>
            </a:prstGeom>
            <a:noFill/>
            <a:ln w="12700">
              <a:solidFill>
                <a:srgbClr val="FFFFFF"/>
              </a:solidFill>
            </a:ln>
          </p:spPr>
        </p:sp>
        <p:sp>
          <p:nvSpPr>
            <p:cNvPr id="21" name="Rechte verbindingslijn 20"/>
            <p:cNvSpPr/>
            <p:nvPr/>
          </p:nvSpPr>
          <p:spPr>
            <a:xfrm>
              <a:off x="702" y="2152"/>
              <a:ext cx="0" cy="315"/>
            </a:xfrm>
            <a:prstGeom prst="line">
              <a:avLst/>
            </a:prstGeom>
            <a:noFill/>
            <a:ln w="12700">
              <a:solidFill>
                <a:srgbClr val="FFFFFF"/>
              </a:solidFill>
            </a:ln>
          </p:spPr>
        </p:sp>
        <p:sp>
          <p:nvSpPr>
            <p:cNvPr id="22" name="Rechte verbindingslijn 21"/>
            <p:cNvSpPr/>
            <p:nvPr/>
          </p:nvSpPr>
          <p:spPr>
            <a:xfrm>
              <a:off x="2788" y="2152"/>
              <a:ext cx="0" cy="315"/>
            </a:xfrm>
            <a:prstGeom prst="line">
              <a:avLst/>
            </a:prstGeom>
            <a:noFill/>
            <a:ln w="12700">
              <a:solidFill>
                <a:srgbClr val="FFFFFF"/>
              </a:solidFill>
            </a:ln>
          </p:spPr>
        </p:sp>
        <p:sp>
          <p:nvSpPr>
            <p:cNvPr id="23" name="Rechte verbindingslijn 22"/>
            <p:cNvSpPr/>
            <p:nvPr/>
          </p:nvSpPr>
          <p:spPr>
            <a:xfrm>
              <a:off x="702" y="2467"/>
              <a:ext cx="2086" cy="0"/>
            </a:xfrm>
            <a:prstGeom prst="line">
              <a:avLst/>
            </a:prstGeom>
            <a:noFill/>
            <a:ln w="12700">
              <a:solidFill>
                <a:srgbClr val="FFFFFF"/>
              </a:solidFill>
            </a:ln>
          </p:spPr>
        </p:sp>
        <p:sp>
          <p:nvSpPr>
            <p:cNvPr id="24" name="Rechthoek 23"/>
            <p:cNvSpPr/>
            <p:nvPr/>
          </p:nvSpPr>
          <p:spPr>
            <a:xfrm>
              <a:off x="702" y="2467"/>
              <a:ext cx="2086" cy="822"/>
            </a:xfrm>
            <a:prstGeom prst="rect">
              <a:avLst/>
            </a:prstGeom>
            <a:solidFill>
              <a:srgbClr val="95B3D7"/>
            </a:solidFill>
            <a:ln>
              <a:noFill/>
            </a:ln>
          </p:spPr>
          <p:txBody>
            <a:bodyPr wrap="square" anchor="t"/>
            <a:lstStyle/>
            <a:p>
              <a:pPr marL="0" lvl="0" indent="0" algn="l">
                <a:lnSpc>
                  <a:spcPct val="100000"/>
                </a:lnSpc>
                <a:buNone/>
              </a:pPr>
              <a:r>
                <a:rPr sz="1800" b="0" i="0" u="none" strike="noStrike" baseline="0">
                  <a:solidFill>
                    <a:srgbClr val="000000"/>
                  </a:solidFill>
                  <a:latin typeface="Calibri"/>
                </a:rPr>
                <a:t>Gedrag (functionaliteit om de boodschap over te brengen)</a:t>
              </a:r>
            </a:p>
          </p:txBody>
        </p:sp>
        <p:sp>
          <p:nvSpPr>
            <p:cNvPr id="25" name="Rechte verbindingslijn 24"/>
            <p:cNvSpPr/>
            <p:nvPr/>
          </p:nvSpPr>
          <p:spPr>
            <a:xfrm>
              <a:off x="702" y="2467"/>
              <a:ext cx="2086" cy="0"/>
            </a:xfrm>
            <a:prstGeom prst="line">
              <a:avLst/>
            </a:prstGeom>
            <a:noFill/>
            <a:ln w="12700">
              <a:solidFill>
                <a:srgbClr val="FFFFFF"/>
              </a:solidFill>
            </a:ln>
          </p:spPr>
        </p:sp>
        <p:sp>
          <p:nvSpPr>
            <p:cNvPr id="26" name="Rechte verbindingslijn 25"/>
            <p:cNvSpPr/>
            <p:nvPr/>
          </p:nvSpPr>
          <p:spPr>
            <a:xfrm>
              <a:off x="702" y="2467"/>
              <a:ext cx="0" cy="822"/>
            </a:xfrm>
            <a:prstGeom prst="line">
              <a:avLst/>
            </a:prstGeom>
            <a:noFill/>
            <a:ln w="12700">
              <a:solidFill>
                <a:srgbClr val="FFFFFF"/>
              </a:solidFill>
            </a:ln>
          </p:spPr>
        </p:sp>
        <p:sp>
          <p:nvSpPr>
            <p:cNvPr id="27" name="Rechte verbindingslijn 26"/>
            <p:cNvSpPr/>
            <p:nvPr/>
          </p:nvSpPr>
          <p:spPr>
            <a:xfrm>
              <a:off x="2788" y="2467"/>
              <a:ext cx="0" cy="822"/>
            </a:xfrm>
            <a:prstGeom prst="line">
              <a:avLst/>
            </a:prstGeom>
            <a:noFill/>
            <a:ln w="12700">
              <a:solidFill>
                <a:srgbClr val="FFFFFF"/>
              </a:solidFill>
            </a:ln>
          </p:spPr>
        </p:sp>
        <p:sp>
          <p:nvSpPr>
            <p:cNvPr id="28" name="Rechte verbindingslijn 27"/>
            <p:cNvSpPr/>
            <p:nvPr/>
          </p:nvSpPr>
          <p:spPr>
            <a:xfrm>
              <a:off x="702" y="3289"/>
              <a:ext cx="2086" cy="0"/>
            </a:xfrm>
            <a:prstGeom prst="line">
              <a:avLst/>
            </a:prstGeom>
            <a:noFill/>
            <a:ln w="12700">
              <a:solidFill>
                <a:srgbClr val="FFFFFF"/>
              </a:solidFill>
            </a:ln>
          </p:spPr>
        </p:sp>
        <p:sp>
          <p:nvSpPr>
            <p:cNvPr id="29" name="Rechthoek 28"/>
            <p:cNvSpPr/>
            <p:nvPr/>
          </p:nvSpPr>
          <p:spPr>
            <a:xfrm>
              <a:off x="702" y="3289"/>
              <a:ext cx="2086" cy="442"/>
            </a:xfrm>
            <a:prstGeom prst="rect">
              <a:avLst/>
            </a:prstGeom>
            <a:solidFill>
              <a:srgbClr val="C2D69A"/>
            </a:solidFill>
            <a:ln>
              <a:noFill/>
            </a:ln>
          </p:spPr>
          <p:txBody>
            <a:bodyPr wrap="square" anchor="t"/>
            <a:lstStyle/>
            <a:p>
              <a:pPr marL="0" lvl="0" indent="0" algn="l">
                <a:lnSpc>
                  <a:spcPct val="100000"/>
                </a:lnSpc>
                <a:buNone/>
              </a:pPr>
              <a:r>
                <a:rPr sz="1800" b="0" i="0" u="none" strike="noStrike" baseline="0">
                  <a:solidFill>
                    <a:srgbClr val="000000"/>
                  </a:solidFill>
                  <a:latin typeface="Calibri"/>
                </a:rPr>
                <a:t>Techniek (analoog/digitaal)</a:t>
              </a:r>
            </a:p>
          </p:txBody>
        </p:sp>
        <p:sp>
          <p:nvSpPr>
            <p:cNvPr id="30" name="Rechte verbindingslijn 29"/>
            <p:cNvSpPr/>
            <p:nvPr/>
          </p:nvSpPr>
          <p:spPr>
            <a:xfrm>
              <a:off x="702" y="3289"/>
              <a:ext cx="2086" cy="0"/>
            </a:xfrm>
            <a:prstGeom prst="line">
              <a:avLst/>
            </a:prstGeom>
            <a:noFill/>
            <a:ln w="12700">
              <a:solidFill>
                <a:srgbClr val="FFFFFF"/>
              </a:solidFill>
            </a:ln>
          </p:spPr>
        </p:sp>
        <p:sp>
          <p:nvSpPr>
            <p:cNvPr id="31" name="Rechte verbindingslijn 30"/>
            <p:cNvSpPr/>
            <p:nvPr/>
          </p:nvSpPr>
          <p:spPr>
            <a:xfrm>
              <a:off x="702" y="3289"/>
              <a:ext cx="0" cy="442"/>
            </a:xfrm>
            <a:prstGeom prst="line">
              <a:avLst/>
            </a:prstGeom>
            <a:noFill/>
            <a:ln w="12700">
              <a:solidFill>
                <a:srgbClr val="FFFFFF"/>
              </a:solidFill>
            </a:ln>
          </p:spPr>
        </p:sp>
        <p:sp>
          <p:nvSpPr>
            <p:cNvPr id="32" name="Rechte verbindingslijn 31"/>
            <p:cNvSpPr/>
            <p:nvPr/>
          </p:nvSpPr>
          <p:spPr>
            <a:xfrm>
              <a:off x="2788" y="3289"/>
              <a:ext cx="0" cy="442"/>
            </a:xfrm>
            <a:prstGeom prst="line">
              <a:avLst/>
            </a:prstGeom>
            <a:noFill/>
            <a:ln w="12700">
              <a:solidFill>
                <a:srgbClr val="FFFFFF"/>
              </a:solidFill>
            </a:ln>
          </p:spPr>
        </p:sp>
        <p:sp>
          <p:nvSpPr>
            <p:cNvPr id="33" name="Rechte verbindingslijn 32"/>
            <p:cNvSpPr/>
            <p:nvPr/>
          </p:nvSpPr>
          <p:spPr>
            <a:xfrm>
              <a:off x="702" y="3731"/>
              <a:ext cx="2086" cy="0"/>
            </a:xfrm>
            <a:prstGeom prst="line">
              <a:avLst/>
            </a:prstGeom>
            <a:noFill/>
            <a:ln w="12700">
              <a:solidFill>
                <a:srgbClr val="FFFFFF"/>
              </a:solidFill>
            </a:ln>
          </p:spPr>
        </p:sp>
      </p:grpSp>
      <p:grpSp>
        <p:nvGrpSpPr>
          <p:cNvPr id="35" name="Groep 34"/>
          <p:cNvGrpSpPr/>
          <p:nvPr/>
        </p:nvGrpSpPr>
        <p:grpSpPr>
          <a:xfrm>
            <a:off x="4930775" y="1916112"/>
            <a:ext cx="3455987" cy="5945188"/>
            <a:chOff x="3106" y="1207"/>
            <a:chExt cx="2177" cy="3745"/>
          </a:xfrm>
        </p:grpSpPr>
        <p:sp>
          <p:nvSpPr>
            <p:cNvPr id="36" name="Rechthoek 35"/>
            <p:cNvSpPr/>
            <p:nvPr/>
          </p:nvSpPr>
          <p:spPr>
            <a:xfrm>
              <a:off x="3106" y="1207"/>
              <a:ext cx="2177" cy="393"/>
            </a:xfrm>
            <a:prstGeom prst="rect">
              <a:avLst/>
            </a:prstGeom>
            <a:solidFill>
              <a:srgbClr val="4F81BD"/>
            </a:solidFill>
            <a:ln>
              <a:noFill/>
            </a:ln>
          </p:spPr>
          <p:txBody>
            <a:bodyPr wrap="square" anchor="t"/>
            <a:lstStyle/>
            <a:p>
              <a:pPr marL="0" lvl="0" indent="0" algn="l">
                <a:lnSpc>
                  <a:spcPct val="100000"/>
                </a:lnSpc>
                <a:buNone/>
              </a:pPr>
              <a:r>
                <a:rPr sz="1800" b="1" i="0" u="none" strike="noStrike" baseline="0">
                  <a:solidFill>
                    <a:srgbClr val="FFFFFF"/>
                  </a:solidFill>
                  <a:latin typeface="Calibri"/>
                </a:rPr>
                <a:t>Lagen</a:t>
              </a:r>
            </a:p>
          </p:txBody>
        </p:sp>
        <p:sp>
          <p:nvSpPr>
            <p:cNvPr id="37" name="Rechte verbindingslijn 36"/>
            <p:cNvSpPr/>
            <p:nvPr/>
          </p:nvSpPr>
          <p:spPr>
            <a:xfrm>
              <a:off x="3106" y="1207"/>
              <a:ext cx="2177" cy="0"/>
            </a:xfrm>
            <a:prstGeom prst="line">
              <a:avLst/>
            </a:prstGeom>
            <a:noFill/>
            <a:ln w="12700">
              <a:solidFill>
                <a:srgbClr val="FFFFFF"/>
              </a:solidFill>
            </a:ln>
          </p:spPr>
        </p:sp>
        <p:sp>
          <p:nvSpPr>
            <p:cNvPr id="38" name="Rechte verbindingslijn 37"/>
            <p:cNvSpPr/>
            <p:nvPr/>
          </p:nvSpPr>
          <p:spPr>
            <a:xfrm>
              <a:off x="3106" y="1207"/>
              <a:ext cx="0" cy="393"/>
            </a:xfrm>
            <a:prstGeom prst="line">
              <a:avLst/>
            </a:prstGeom>
            <a:noFill/>
            <a:ln w="12700">
              <a:solidFill>
                <a:srgbClr val="FFFFFF"/>
              </a:solidFill>
            </a:ln>
          </p:spPr>
        </p:sp>
        <p:sp>
          <p:nvSpPr>
            <p:cNvPr id="39" name="Rechte verbindingslijn 38"/>
            <p:cNvSpPr/>
            <p:nvPr/>
          </p:nvSpPr>
          <p:spPr>
            <a:xfrm>
              <a:off x="5283" y="1207"/>
              <a:ext cx="0" cy="393"/>
            </a:xfrm>
            <a:prstGeom prst="line">
              <a:avLst/>
            </a:prstGeom>
            <a:noFill/>
            <a:ln w="12700">
              <a:solidFill>
                <a:srgbClr val="FFFFFF"/>
              </a:solidFill>
            </a:ln>
          </p:spPr>
        </p:sp>
        <p:sp>
          <p:nvSpPr>
            <p:cNvPr id="40" name="Rechte verbindingslijn 39"/>
            <p:cNvSpPr/>
            <p:nvPr/>
          </p:nvSpPr>
          <p:spPr>
            <a:xfrm>
              <a:off x="3106" y="1600"/>
              <a:ext cx="2177" cy="0"/>
            </a:xfrm>
            <a:prstGeom prst="line">
              <a:avLst/>
            </a:prstGeom>
            <a:noFill/>
            <a:ln w="38100">
              <a:solidFill>
                <a:srgbClr val="FFFFFF"/>
              </a:solidFill>
            </a:ln>
          </p:spPr>
        </p:sp>
        <p:sp>
          <p:nvSpPr>
            <p:cNvPr id="41" name="Rechthoek 40"/>
            <p:cNvSpPr/>
            <p:nvPr/>
          </p:nvSpPr>
          <p:spPr>
            <a:xfrm>
              <a:off x="3106" y="1600"/>
              <a:ext cx="2177" cy="652"/>
            </a:xfrm>
            <a:prstGeom prst="rect">
              <a:avLst/>
            </a:prstGeom>
            <a:solidFill>
              <a:srgbClr val="FFC000"/>
            </a:solidFill>
            <a:ln>
              <a:noFill/>
            </a:ln>
          </p:spPr>
          <p:txBody>
            <a:bodyPr wrap="square" anchor="t"/>
            <a:lstStyle/>
            <a:p>
              <a:pPr marL="0" lvl="0" indent="0" algn="l">
                <a:lnSpc>
                  <a:spcPct val="100000"/>
                </a:lnSpc>
                <a:buNone/>
              </a:pPr>
              <a:r>
                <a:rPr sz="1800" b="0" i="0" u="none" strike="noStrike" baseline="0">
                  <a:solidFill>
                    <a:srgbClr val="000000"/>
                  </a:solidFill>
                  <a:latin typeface="Calibri"/>
                </a:rPr>
                <a:t>Presentatie</a:t>
              </a:r>
            </a:p>
          </p:txBody>
        </p:sp>
        <p:sp>
          <p:nvSpPr>
            <p:cNvPr id="42" name="Rechte verbindingslijn 41"/>
            <p:cNvSpPr/>
            <p:nvPr/>
          </p:nvSpPr>
          <p:spPr>
            <a:xfrm>
              <a:off x="3106" y="1600"/>
              <a:ext cx="2177" cy="0"/>
            </a:xfrm>
            <a:prstGeom prst="line">
              <a:avLst/>
            </a:prstGeom>
            <a:noFill/>
            <a:ln w="12700">
              <a:solidFill>
                <a:srgbClr val="FFFFFF"/>
              </a:solidFill>
            </a:ln>
          </p:spPr>
        </p:sp>
        <p:sp>
          <p:nvSpPr>
            <p:cNvPr id="43" name="Rechte verbindingslijn 42"/>
            <p:cNvSpPr/>
            <p:nvPr/>
          </p:nvSpPr>
          <p:spPr>
            <a:xfrm>
              <a:off x="3106" y="1600"/>
              <a:ext cx="0" cy="652"/>
            </a:xfrm>
            <a:prstGeom prst="line">
              <a:avLst/>
            </a:prstGeom>
            <a:noFill/>
            <a:ln w="12700">
              <a:solidFill>
                <a:srgbClr val="FFFFFF"/>
              </a:solidFill>
            </a:ln>
          </p:spPr>
        </p:sp>
        <p:sp>
          <p:nvSpPr>
            <p:cNvPr id="44" name="Rechte verbindingslijn 43"/>
            <p:cNvSpPr/>
            <p:nvPr/>
          </p:nvSpPr>
          <p:spPr>
            <a:xfrm>
              <a:off x="5283" y="1600"/>
              <a:ext cx="0" cy="652"/>
            </a:xfrm>
            <a:prstGeom prst="line">
              <a:avLst/>
            </a:prstGeom>
            <a:noFill/>
            <a:ln w="12700">
              <a:solidFill>
                <a:srgbClr val="FFFFFF"/>
              </a:solidFill>
            </a:ln>
          </p:spPr>
        </p:sp>
        <p:sp>
          <p:nvSpPr>
            <p:cNvPr id="45" name="Rechte verbindingslijn 44"/>
            <p:cNvSpPr/>
            <p:nvPr/>
          </p:nvSpPr>
          <p:spPr>
            <a:xfrm>
              <a:off x="3106" y="2252"/>
              <a:ext cx="2177" cy="0"/>
            </a:xfrm>
            <a:prstGeom prst="line">
              <a:avLst/>
            </a:prstGeom>
            <a:noFill/>
            <a:ln w="12700">
              <a:solidFill>
                <a:srgbClr val="FFFFFF"/>
              </a:solidFill>
            </a:ln>
          </p:spPr>
        </p:sp>
        <p:sp>
          <p:nvSpPr>
            <p:cNvPr id="46" name="Rechthoek 45"/>
            <p:cNvSpPr/>
            <p:nvPr/>
          </p:nvSpPr>
          <p:spPr>
            <a:xfrm>
              <a:off x="3106" y="2252"/>
              <a:ext cx="2177" cy="1005"/>
            </a:xfrm>
            <a:prstGeom prst="rect">
              <a:avLst/>
            </a:prstGeom>
            <a:solidFill>
              <a:srgbClr val="95B3D7"/>
            </a:solidFill>
            <a:ln>
              <a:noFill/>
            </a:ln>
          </p:spPr>
          <p:txBody>
            <a:bodyPr wrap="square" anchor="t"/>
            <a:lstStyle/>
            <a:p>
              <a:pPr marL="0" lvl="0" indent="0" algn="l">
                <a:lnSpc>
                  <a:spcPct val="100000"/>
                </a:lnSpc>
                <a:buNone/>
              </a:pPr>
              <a:r>
                <a:rPr sz="1800" b="0" i="0" u="none" strike="noStrike" baseline="0">
                  <a:solidFill>
                    <a:srgbClr val="000000"/>
                  </a:solidFill>
                  <a:latin typeface="Calibri"/>
                </a:rPr>
                <a:t>Verwerking / Transport</a:t>
              </a:r>
            </a:p>
          </p:txBody>
        </p:sp>
        <p:sp>
          <p:nvSpPr>
            <p:cNvPr id="47" name="Rechte verbindingslijn 46"/>
            <p:cNvSpPr/>
            <p:nvPr/>
          </p:nvSpPr>
          <p:spPr>
            <a:xfrm>
              <a:off x="3106" y="2252"/>
              <a:ext cx="2177" cy="0"/>
            </a:xfrm>
            <a:prstGeom prst="line">
              <a:avLst/>
            </a:prstGeom>
            <a:noFill/>
            <a:ln w="12700">
              <a:solidFill>
                <a:srgbClr val="FFFFFF"/>
              </a:solidFill>
            </a:ln>
          </p:spPr>
        </p:sp>
        <p:sp>
          <p:nvSpPr>
            <p:cNvPr id="48" name="Rechte verbindingslijn 47"/>
            <p:cNvSpPr/>
            <p:nvPr/>
          </p:nvSpPr>
          <p:spPr>
            <a:xfrm>
              <a:off x="3106" y="2252"/>
              <a:ext cx="0" cy="1005"/>
            </a:xfrm>
            <a:prstGeom prst="line">
              <a:avLst/>
            </a:prstGeom>
            <a:noFill/>
            <a:ln w="12700">
              <a:solidFill>
                <a:srgbClr val="FFFFFF"/>
              </a:solidFill>
            </a:ln>
          </p:spPr>
        </p:sp>
        <p:sp>
          <p:nvSpPr>
            <p:cNvPr id="49" name="Rechte verbindingslijn 48"/>
            <p:cNvSpPr/>
            <p:nvPr/>
          </p:nvSpPr>
          <p:spPr>
            <a:xfrm>
              <a:off x="5283" y="2252"/>
              <a:ext cx="0" cy="1005"/>
            </a:xfrm>
            <a:prstGeom prst="line">
              <a:avLst/>
            </a:prstGeom>
            <a:noFill/>
            <a:ln w="12700">
              <a:solidFill>
                <a:srgbClr val="FFFFFF"/>
              </a:solidFill>
            </a:ln>
          </p:spPr>
        </p:sp>
        <p:sp>
          <p:nvSpPr>
            <p:cNvPr id="50" name="Rechte verbindingslijn 49"/>
            <p:cNvSpPr/>
            <p:nvPr/>
          </p:nvSpPr>
          <p:spPr>
            <a:xfrm>
              <a:off x="3106" y="3257"/>
              <a:ext cx="2177" cy="0"/>
            </a:xfrm>
            <a:prstGeom prst="line">
              <a:avLst/>
            </a:prstGeom>
            <a:noFill/>
            <a:ln w="12700">
              <a:solidFill>
                <a:srgbClr val="FFFFFF"/>
              </a:solidFill>
            </a:ln>
          </p:spPr>
        </p:sp>
        <p:sp>
          <p:nvSpPr>
            <p:cNvPr id="51" name="Rechthoek 50"/>
            <p:cNvSpPr/>
            <p:nvPr/>
          </p:nvSpPr>
          <p:spPr>
            <a:xfrm>
              <a:off x="3106" y="3257"/>
              <a:ext cx="2177" cy="488"/>
            </a:xfrm>
            <a:prstGeom prst="rect">
              <a:avLst/>
            </a:prstGeom>
            <a:solidFill>
              <a:srgbClr val="C2D69A"/>
            </a:solidFill>
            <a:ln>
              <a:noFill/>
            </a:ln>
          </p:spPr>
          <p:txBody>
            <a:bodyPr wrap="square" anchor="t"/>
            <a:lstStyle/>
            <a:p>
              <a:pPr marL="0" lvl="0" indent="0" algn="l">
                <a:lnSpc>
                  <a:spcPct val="100000"/>
                </a:lnSpc>
                <a:buNone/>
              </a:pPr>
              <a:r>
                <a:rPr sz="1800" b="0" i="0" u="none" strike="noStrike" baseline="0">
                  <a:solidFill>
                    <a:srgbClr val="000000"/>
                  </a:solidFill>
                  <a:latin typeface="Calibri"/>
                </a:rPr>
                <a:t>Fixatie / Opslag</a:t>
              </a:r>
            </a:p>
            <a:p>
              <a:pPr marL="0" lvl="0" indent="0" algn="l">
                <a:lnSpc>
                  <a:spcPct val="100000"/>
                </a:lnSpc>
                <a:buNone/>
              </a:pPr>
              <a:r>
                <a:rPr sz="1800" b="0" i="0" u="none" strike="noStrike" baseline="0">
                  <a:solidFill>
                    <a:srgbClr val="000000"/>
                  </a:solidFill>
                  <a:latin typeface="Calibri"/>
                </a:rPr>
                <a:t>(analoog/digitaal)</a:t>
              </a:r>
            </a:p>
          </p:txBody>
        </p:sp>
        <p:sp>
          <p:nvSpPr>
            <p:cNvPr id="52" name="Rechte verbindingslijn 51"/>
            <p:cNvSpPr/>
            <p:nvPr/>
          </p:nvSpPr>
          <p:spPr>
            <a:xfrm>
              <a:off x="3106" y="3257"/>
              <a:ext cx="2177" cy="0"/>
            </a:xfrm>
            <a:prstGeom prst="line">
              <a:avLst/>
            </a:prstGeom>
            <a:noFill/>
            <a:ln w="12700">
              <a:solidFill>
                <a:srgbClr val="FFFFFF"/>
              </a:solidFill>
            </a:ln>
          </p:spPr>
        </p:sp>
        <p:sp>
          <p:nvSpPr>
            <p:cNvPr id="53" name="Rechte verbindingslijn 52"/>
            <p:cNvSpPr/>
            <p:nvPr/>
          </p:nvSpPr>
          <p:spPr>
            <a:xfrm>
              <a:off x="3106" y="3257"/>
              <a:ext cx="0" cy="488"/>
            </a:xfrm>
            <a:prstGeom prst="line">
              <a:avLst/>
            </a:prstGeom>
            <a:noFill/>
            <a:ln w="12700">
              <a:solidFill>
                <a:srgbClr val="FFFFFF"/>
              </a:solidFill>
            </a:ln>
          </p:spPr>
        </p:sp>
        <p:sp>
          <p:nvSpPr>
            <p:cNvPr id="54" name="Rechte verbindingslijn 53"/>
            <p:cNvSpPr/>
            <p:nvPr/>
          </p:nvSpPr>
          <p:spPr>
            <a:xfrm>
              <a:off x="5283" y="3257"/>
              <a:ext cx="0" cy="488"/>
            </a:xfrm>
            <a:prstGeom prst="line">
              <a:avLst/>
            </a:prstGeom>
            <a:noFill/>
            <a:ln w="12700">
              <a:solidFill>
                <a:srgbClr val="FFFFFF"/>
              </a:solidFill>
            </a:ln>
          </p:spPr>
        </p:sp>
        <p:sp>
          <p:nvSpPr>
            <p:cNvPr id="55" name="Rechte verbindingslijn 54"/>
            <p:cNvSpPr/>
            <p:nvPr/>
          </p:nvSpPr>
          <p:spPr>
            <a:xfrm>
              <a:off x="3106" y="3745"/>
              <a:ext cx="2177" cy="0"/>
            </a:xfrm>
            <a:prstGeom prst="line">
              <a:avLst/>
            </a:prstGeom>
            <a:noFill/>
            <a:ln w="12700">
              <a:solidFill>
                <a:srgbClr val="FFFFFF"/>
              </a:solidFill>
            </a:ln>
          </p:spPr>
        </p:sp>
      </p:grpSp>
      <p:sp>
        <p:nvSpPr>
          <p:cNvPr id="57" name="Tijdelijke aanduiding voor datum 56"/>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8" name="Tijdelijke aanduiding voor voettekst 57"/>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59" name="Tijdelijke aanduiding voor dianummer 58"/>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3"/>
          <a:srcRect/>
          <a:stretch>
            <a:fillRect/>
          </a:stretch>
        </p:blipFill>
        <p:spPr>
          <a:xfrm>
            <a:off x="120650" y="1214437"/>
            <a:ext cx="9001125" cy="5111750"/>
          </a:xfrm>
          <a:prstGeom prst="rect">
            <a:avLst/>
          </a:prstGeom>
          <a:noFill/>
          <a:ln>
            <a:noFill/>
          </a:ln>
        </p:spPr>
      </p:pic>
      <p:sp>
        <p:nvSpPr>
          <p:cNvPr id="3" name="Titel 2"/>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Tanken</a:t>
            </a:r>
          </a:p>
        </p:txBody>
      </p:sp>
      <p:sp>
        <p:nvSpPr>
          <p:cNvPr id="4" name="Tijdelijke aanduiding voor datum 3"/>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 name="Tijdelijke aanduiding voor voettekst 4"/>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6" name="Tijdelijke aanduiding voor dianummer 5"/>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Handeling (gH)</a:t>
            </a:r>
          </a:p>
        </p:txBody>
      </p:sp>
      <p:grpSp>
        <p:nvGrpSpPr>
          <p:cNvPr id="3" name="Groep 2"/>
          <p:cNvGrpSpPr/>
          <p:nvPr/>
        </p:nvGrpSpPr>
        <p:grpSpPr>
          <a:xfrm>
            <a:off x="1906587" y="1555750"/>
            <a:ext cx="5472113" cy="6178550"/>
            <a:chOff x="1201" y="980"/>
            <a:chExt cx="3447" cy="3892"/>
          </a:xfrm>
        </p:grpSpPr>
        <p:sp>
          <p:nvSpPr>
            <p:cNvPr id="4" name="Rechthoek 3"/>
            <p:cNvSpPr/>
            <p:nvPr/>
          </p:nvSpPr>
          <p:spPr>
            <a:xfrm>
              <a:off x="1201" y="980"/>
              <a:ext cx="3447" cy="280"/>
            </a:xfrm>
            <a:prstGeom prst="rect">
              <a:avLst/>
            </a:prstGeom>
            <a:solidFill>
              <a:srgbClr val="538ED5"/>
            </a:solidFill>
            <a:ln>
              <a:noFill/>
            </a:ln>
          </p:spPr>
          <p:txBody>
            <a:bodyPr wrap="square" anchor="t"/>
            <a:lstStyle/>
            <a:p>
              <a:pPr marL="0" lvl="0" indent="0" algn="l">
                <a:lnSpc>
                  <a:spcPct val="100000"/>
                </a:lnSpc>
                <a:buNone/>
              </a:pPr>
              <a:r>
                <a:rPr sz="1800" b="1" i="0" u="none" strike="noStrike" baseline="0">
                  <a:solidFill>
                    <a:srgbClr val="000000"/>
                  </a:solidFill>
                  <a:latin typeface="Calibri"/>
                </a:rPr>
                <a:t>Onderdelen</a:t>
              </a:r>
            </a:p>
          </p:txBody>
        </p:sp>
        <p:sp>
          <p:nvSpPr>
            <p:cNvPr id="5" name="Rechte verbindingslijn 4"/>
            <p:cNvSpPr/>
            <p:nvPr/>
          </p:nvSpPr>
          <p:spPr>
            <a:xfrm>
              <a:off x="1201" y="980"/>
              <a:ext cx="3447" cy="0"/>
            </a:xfrm>
            <a:prstGeom prst="line">
              <a:avLst/>
            </a:prstGeom>
            <a:noFill/>
            <a:ln>
              <a:noFill/>
            </a:ln>
          </p:spPr>
        </p:sp>
        <p:sp>
          <p:nvSpPr>
            <p:cNvPr id="6" name="Rechte verbindingslijn 5"/>
            <p:cNvSpPr/>
            <p:nvPr/>
          </p:nvSpPr>
          <p:spPr>
            <a:xfrm>
              <a:off x="1201" y="980"/>
              <a:ext cx="0" cy="280"/>
            </a:xfrm>
            <a:prstGeom prst="line">
              <a:avLst/>
            </a:prstGeom>
            <a:noFill/>
            <a:ln>
              <a:noFill/>
            </a:ln>
          </p:spPr>
        </p:sp>
        <p:sp>
          <p:nvSpPr>
            <p:cNvPr id="7" name="Rechte verbindingslijn 6"/>
            <p:cNvSpPr/>
            <p:nvPr/>
          </p:nvSpPr>
          <p:spPr>
            <a:xfrm>
              <a:off x="4648" y="980"/>
              <a:ext cx="0" cy="280"/>
            </a:xfrm>
            <a:prstGeom prst="line">
              <a:avLst/>
            </a:prstGeom>
            <a:noFill/>
            <a:ln>
              <a:noFill/>
            </a:ln>
          </p:spPr>
        </p:sp>
        <p:sp>
          <p:nvSpPr>
            <p:cNvPr id="8" name="Rechte verbindingslijn 7"/>
            <p:cNvSpPr/>
            <p:nvPr/>
          </p:nvSpPr>
          <p:spPr>
            <a:xfrm>
              <a:off x="1201" y="1260"/>
              <a:ext cx="3447" cy="0"/>
            </a:xfrm>
            <a:prstGeom prst="line">
              <a:avLst/>
            </a:prstGeom>
            <a:noFill/>
            <a:ln w="25400">
              <a:solidFill>
                <a:srgbClr val="FFFFFF"/>
              </a:solidFill>
            </a:ln>
          </p:spPr>
        </p:sp>
        <p:sp>
          <p:nvSpPr>
            <p:cNvPr id="9" name="Rechthoek 8"/>
            <p:cNvSpPr/>
            <p:nvPr/>
          </p:nvSpPr>
          <p:spPr>
            <a:xfrm>
              <a:off x="1201" y="1260"/>
              <a:ext cx="3447" cy="329"/>
            </a:xfrm>
            <a:prstGeom prst="rect">
              <a:avLst/>
            </a:prstGeom>
            <a:noFill/>
            <a:ln>
              <a:noFill/>
            </a:ln>
          </p:spPr>
          <p:txBody>
            <a:bodyPr wrap="square" anchor="ctr"/>
            <a:lstStyle/>
            <a:p>
              <a:pPr marL="0" lvl="0" indent="0" algn="l">
                <a:lnSpc>
                  <a:spcPct val="100000"/>
                </a:lnSpc>
                <a:buNone/>
              </a:pPr>
              <a:r>
                <a:rPr sz="1800" b="0" i="0" u="none" strike="noStrike" baseline="0">
                  <a:solidFill>
                    <a:srgbClr val="000000"/>
                  </a:solidFill>
                  <a:latin typeface="Calibri"/>
                </a:rPr>
                <a:t>Begin</a:t>
              </a:r>
            </a:p>
          </p:txBody>
        </p:sp>
        <p:sp>
          <p:nvSpPr>
            <p:cNvPr id="10" name="Rechte verbindingslijn 9"/>
            <p:cNvSpPr/>
            <p:nvPr/>
          </p:nvSpPr>
          <p:spPr>
            <a:xfrm>
              <a:off x="1201" y="1260"/>
              <a:ext cx="3447" cy="0"/>
            </a:xfrm>
            <a:prstGeom prst="line">
              <a:avLst/>
            </a:prstGeom>
            <a:noFill/>
            <a:ln>
              <a:noFill/>
            </a:ln>
          </p:spPr>
        </p:sp>
        <p:sp>
          <p:nvSpPr>
            <p:cNvPr id="11" name="Rechte verbindingslijn 10"/>
            <p:cNvSpPr/>
            <p:nvPr/>
          </p:nvSpPr>
          <p:spPr>
            <a:xfrm>
              <a:off x="1201" y="1260"/>
              <a:ext cx="0" cy="329"/>
            </a:xfrm>
            <a:prstGeom prst="line">
              <a:avLst/>
            </a:prstGeom>
            <a:noFill/>
            <a:ln>
              <a:noFill/>
            </a:ln>
          </p:spPr>
        </p:sp>
        <p:sp>
          <p:nvSpPr>
            <p:cNvPr id="12" name="Rechte verbindingslijn 11"/>
            <p:cNvSpPr/>
            <p:nvPr/>
          </p:nvSpPr>
          <p:spPr>
            <a:xfrm>
              <a:off x="4648" y="1260"/>
              <a:ext cx="0" cy="329"/>
            </a:xfrm>
            <a:prstGeom prst="line">
              <a:avLst/>
            </a:prstGeom>
            <a:noFill/>
            <a:ln>
              <a:noFill/>
            </a:ln>
          </p:spPr>
        </p:sp>
        <p:sp>
          <p:nvSpPr>
            <p:cNvPr id="13" name="Rechte verbindingslijn 12"/>
            <p:cNvSpPr/>
            <p:nvPr/>
          </p:nvSpPr>
          <p:spPr>
            <a:xfrm>
              <a:off x="1201" y="1589"/>
              <a:ext cx="3447" cy="0"/>
            </a:xfrm>
            <a:prstGeom prst="line">
              <a:avLst/>
            </a:prstGeom>
            <a:noFill/>
            <a:ln>
              <a:noFill/>
            </a:ln>
          </p:spPr>
        </p:sp>
        <p:sp>
          <p:nvSpPr>
            <p:cNvPr id="14" name="Rechthoek 13"/>
            <p:cNvSpPr/>
            <p:nvPr/>
          </p:nvSpPr>
          <p:spPr>
            <a:xfrm>
              <a:off x="1201" y="1589"/>
              <a:ext cx="3447" cy="329"/>
            </a:xfrm>
            <a:prstGeom prst="rect">
              <a:avLst/>
            </a:prstGeom>
            <a:solidFill>
              <a:srgbClr val="C2D69A"/>
            </a:solidFill>
            <a:ln>
              <a:noFill/>
            </a:ln>
          </p:spPr>
          <p:txBody>
            <a:bodyPr wrap="square" anchor="ctr"/>
            <a:lstStyle/>
            <a:p>
              <a:pPr marL="0" lvl="0" indent="0" algn="l">
                <a:lnSpc>
                  <a:spcPct val="100000"/>
                </a:lnSpc>
                <a:buNone/>
              </a:pPr>
              <a:r>
                <a:rPr sz="1800" b="0" i="0" u="none" strike="noStrike" baseline="0">
                  <a:solidFill>
                    <a:srgbClr val="000000"/>
                  </a:solidFill>
                  <a:latin typeface="Calibri"/>
                </a:rPr>
                <a:t>Kanaal</a:t>
              </a:r>
            </a:p>
          </p:txBody>
        </p:sp>
        <p:sp>
          <p:nvSpPr>
            <p:cNvPr id="15" name="Rechte verbindingslijn 14"/>
            <p:cNvSpPr/>
            <p:nvPr/>
          </p:nvSpPr>
          <p:spPr>
            <a:xfrm>
              <a:off x="1201" y="1589"/>
              <a:ext cx="3447" cy="0"/>
            </a:xfrm>
            <a:prstGeom prst="line">
              <a:avLst/>
            </a:prstGeom>
            <a:noFill/>
            <a:ln>
              <a:noFill/>
            </a:ln>
          </p:spPr>
        </p:sp>
        <p:sp>
          <p:nvSpPr>
            <p:cNvPr id="16" name="Rechte verbindingslijn 15"/>
            <p:cNvSpPr/>
            <p:nvPr/>
          </p:nvSpPr>
          <p:spPr>
            <a:xfrm>
              <a:off x="1201" y="1589"/>
              <a:ext cx="0" cy="329"/>
            </a:xfrm>
            <a:prstGeom prst="line">
              <a:avLst/>
            </a:prstGeom>
            <a:noFill/>
            <a:ln>
              <a:noFill/>
            </a:ln>
          </p:spPr>
        </p:sp>
        <p:sp>
          <p:nvSpPr>
            <p:cNvPr id="17" name="Rechte verbindingslijn 16"/>
            <p:cNvSpPr/>
            <p:nvPr/>
          </p:nvSpPr>
          <p:spPr>
            <a:xfrm>
              <a:off x="4648" y="1589"/>
              <a:ext cx="0" cy="329"/>
            </a:xfrm>
            <a:prstGeom prst="line">
              <a:avLst/>
            </a:prstGeom>
            <a:noFill/>
            <a:ln>
              <a:noFill/>
            </a:ln>
          </p:spPr>
        </p:sp>
        <p:sp>
          <p:nvSpPr>
            <p:cNvPr id="18" name="Rechte verbindingslijn 17"/>
            <p:cNvSpPr/>
            <p:nvPr/>
          </p:nvSpPr>
          <p:spPr>
            <a:xfrm>
              <a:off x="1201" y="1918"/>
              <a:ext cx="3447" cy="0"/>
            </a:xfrm>
            <a:prstGeom prst="line">
              <a:avLst/>
            </a:prstGeom>
            <a:noFill/>
            <a:ln>
              <a:noFill/>
            </a:ln>
          </p:spPr>
        </p:sp>
        <p:sp>
          <p:nvSpPr>
            <p:cNvPr id="19" name="Rechthoek 18"/>
            <p:cNvSpPr/>
            <p:nvPr/>
          </p:nvSpPr>
          <p:spPr>
            <a:xfrm>
              <a:off x="1201" y="1918"/>
              <a:ext cx="3447" cy="329"/>
            </a:xfrm>
            <a:prstGeom prst="rect">
              <a:avLst/>
            </a:prstGeom>
            <a:solidFill>
              <a:srgbClr val="FFC000"/>
            </a:solidFill>
            <a:ln>
              <a:noFill/>
            </a:ln>
          </p:spPr>
          <p:txBody>
            <a:bodyPr wrap="square" anchor="ctr"/>
            <a:lstStyle/>
            <a:p>
              <a:pPr marL="0" lvl="0" indent="0" algn="l">
                <a:lnSpc>
                  <a:spcPct val="100000"/>
                </a:lnSpc>
                <a:buNone/>
              </a:pPr>
              <a:r>
                <a:rPr sz="1800" b="0" i="0" u="none" strike="noStrike" baseline="0">
                  <a:solidFill>
                    <a:srgbClr val="000000"/>
                  </a:solidFill>
                  <a:latin typeface="Calibri"/>
                </a:rPr>
                <a:t>Beoordelen</a:t>
              </a:r>
            </a:p>
          </p:txBody>
        </p:sp>
        <p:sp>
          <p:nvSpPr>
            <p:cNvPr id="20" name="Rechte verbindingslijn 19"/>
            <p:cNvSpPr/>
            <p:nvPr/>
          </p:nvSpPr>
          <p:spPr>
            <a:xfrm>
              <a:off x="1201" y="1918"/>
              <a:ext cx="3447" cy="0"/>
            </a:xfrm>
            <a:prstGeom prst="line">
              <a:avLst/>
            </a:prstGeom>
            <a:noFill/>
            <a:ln>
              <a:noFill/>
            </a:ln>
          </p:spPr>
        </p:sp>
        <p:sp>
          <p:nvSpPr>
            <p:cNvPr id="21" name="Rechte verbindingslijn 20"/>
            <p:cNvSpPr/>
            <p:nvPr/>
          </p:nvSpPr>
          <p:spPr>
            <a:xfrm>
              <a:off x="1201" y="1918"/>
              <a:ext cx="0" cy="329"/>
            </a:xfrm>
            <a:prstGeom prst="line">
              <a:avLst/>
            </a:prstGeom>
            <a:noFill/>
            <a:ln>
              <a:noFill/>
            </a:ln>
          </p:spPr>
        </p:sp>
        <p:sp>
          <p:nvSpPr>
            <p:cNvPr id="22" name="Rechte verbindingslijn 21"/>
            <p:cNvSpPr/>
            <p:nvPr/>
          </p:nvSpPr>
          <p:spPr>
            <a:xfrm>
              <a:off x="4648" y="1918"/>
              <a:ext cx="0" cy="329"/>
            </a:xfrm>
            <a:prstGeom prst="line">
              <a:avLst/>
            </a:prstGeom>
            <a:noFill/>
            <a:ln>
              <a:noFill/>
            </a:ln>
          </p:spPr>
        </p:sp>
        <p:sp>
          <p:nvSpPr>
            <p:cNvPr id="23" name="Rechte verbindingslijn 22"/>
            <p:cNvSpPr/>
            <p:nvPr/>
          </p:nvSpPr>
          <p:spPr>
            <a:xfrm>
              <a:off x="1201" y="2247"/>
              <a:ext cx="3447" cy="0"/>
            </a:xfrm>
            <a:prstGeom prst="line">
              <a:avLst/>
            </a:prstGeom>
            <a:noFill/>
            <a:ln>
              <a:noFill/>
            </a:ln>
          </p:spPr>
        </p:sp>
        <p:sp>
          <p:nvSpPr>
            <p:cNvPr id="24" name="Rechthoek 23"/>
            <p:cNvSpPr/>
            <p:nvPr/>
          </p:nvSpPr>
          <p:spPr>
            <a:xfrm>
              <a:off x="1201" y="2247"/>
              <a:ext cx="3447" cy="329"/>
            </a:xfrm>
            <a:prstGeom prst="rect">
              <a:avLst/>
            </a:prstGeom>
            <a:solidFill>
              <a:srgbClr val="FFC000"/>
            </a:solidFill>
            <a:ln>
              <a:noFill/>
            </a:ln>
          </p:spPr>
          <p:txBody>
            <a:bodyPr wrap="square" anchor="ctr"/>
            <a:lstStyle/>
            <a:p>
              <a:pPr marL="0" lvl="0" indent="0" algn="l">
                <a:lnSpc>
                  <a:spcPct val="100000"/>
                </a:lnSpc>
                <a:buNone/>
              </a:pPr>
              <a:r>
                <a:rPr sz="1800" b="0" i="0" u="none" strike="noStrike" baseline="0">
                  <a:solidFill>
                    <a:srgbClr val="000000"/>
                  </a:solidFill>
                  <a:latin typeface="Calibri"/>
                </a:rPr>
                <a:t>Opnemen</a:t>
              </a:r>
            </a:p>
          </p:txBody>
        </p:sp>
        <p:sp>
          <p:nvSpPr>
            <p:cNvPr id="25" name="Rechte verbindingslijn 24"/>
            <p:cNvSpPr/>
            <p:nvPr/>
          </p:nvSpPr>
          <p:spPr>
            <a:xfrm>
              <a:off x="1201" y="2247"/>
              <a:ext cx="3447" cy="0"/>
            </a:xfrm>
            <a:prstGeom prst="line">
              <a:avLst/>
            </a:prstGeom>
            <a:noFill/>
            <a:ln>
              <a:noFill/>
            </a:ln>
          </p:spPr>
        </p:sp>
        <p:sp>
          <p:nvSpPr>
            <p:cNvPr id="26" name="Rechte verbindingslijn 25"/>
            <p:cNvSpPr/>
            <p:nvPr/>
          </p:nvSpPr>
          <p:spPr>
            <a:xfrm>
              <a:off x="1201" y="2247"/>
              <a:ext cx="0" cy="329"/>
            </a:xfrm>
            <a:prstGeom prst="line">
              <a:avLst/>
            </a:prstGeom>
            <a:noFill/>
            <a:ln>
              <a:noFill/>
            </a:ln>
          </p:spPr>
        </p:sp>
        <p:sp>
          <p:nvSpPr>
            <p:cNvPr id="27" name="Rechte verbindingslijn 26"/>
            <p:cNvSpPr/>
            <p:nvPr/>
          </p:nvSpPr>
          <p:spPr>
            <a:xfrm>
              <a:off x="4648" y="2247"/>
              <a:ext cx="0" cy="329"/>
            </a:xfrm>
            <a:prstGeom prst="line">
              <a:avLst/>
            </a:prstGeom>
            <a:noFill/>
            <a:ln>
              <a:noFill/>
            </a:ln>
          </p:spPr>
        </p:sp>
        <p:sp>
          <p:nvSpPr>
            <p:cNvPr id="28" name="Rechte verbindingslijn 27"/>
            <p:cNvSpPr/>
            <p:nvPr/>
          </p:nvSpPr>
          <p:spPr>
            <a:xfrm>
              <a:off x="1201" y="2576"/>
              <a:ext cx="3447" cy="0"/>
            </a:xfrm>
            <a:prstGeom prst="line">
              <a:avLst/>
            </a:prstGeom>
            <a:noFill/>
            <a:ln>
              <a:noFill/>
            </a:ln>
          </p:spPr>
        </p:sp>
        <p:sp>
          <p:nvSpPr>
            <p:cNvPr id="29" name="Rechthoek 28"/>
            <p:cNvSpPr/>
            <p:nvPr/>
          </p:nvSpPr>
          <p:spPr>
            <a:xfrm>
              <a:off x="1201" y="2576"/>
              <a:ext cx="3447" cy="329"/>
            </a:xfrm>
            <a:prstGeom prst="rect">
              <a:avLst/>
            </a:prstGeom>
            <a:solidFill>
              <a:srgbClr val="FFC000"/>
            </a:solidFill>
            <a:ln>
              <a:noFill/>
            </a:ln>
          </p:spPr>
          <p:txBody>
            <a:bodyPr wrap="square" anchor="ctr"/>
            <a:lstStyle/>
            <a:p>
              <a:pPr marL="0" lvl="0" indent="0" algn="l">
                <a:lnSpc>
                  <a:spcPct val="100000"/>
                </a:lnSpc>
                <a:buNone/>
              </a:pPr>
              <a:r>
                <a:rPr sz="1800" b="0" i="0" u="none" strike="noStrike" baseline="0">
                  <a:solidFill>
                    <a:srgbClr val="000000"/>
                  </a:solidFill>
                  <a:latin typeface="Calibri"/>
                </a:rPr>
                <a:t>Behandelen</a:t>
              </a:r>
            </a:p>
          </p:txBody>
        </p:sp>
        <p:sp>
          <p:nvSpPr>
            <p:cNvPr id="30" name="Rechte verbindingslijn 29"/>
            <p:cNvSpPr/>
            <p:nvPr/>
          </p:nvSpPr>
          <p:spPr>
            <a:xfrm>
              <a:off x="1201" y="2576"/>
              <a:ext cx="3447" cy="0"/>
            </a:xfrm>
            <a:prstGeom prst="line">
              <a:avLst/>
            </a:prstGeom>
            <a:noFill/>
            <a:ln>
              <a:noFill/>
            </a:ln>
          </p:spPr>
        </p:sp>
        <p:sp>
          <p:nvSpPr>
            <p:cNvPr id="31" name="Rechte verbindingslijn 30"/>
            <p:cNvSpPr/>
            <p:nvPr/>
          </p:nvSpPr>
          <p:spPr>
            <a:xfrm>
              <a:off x="1201" y="2576"/>
              <a:ext cx="0" cy="329"/>
            </a:xfrm>
            <a:prstGeom prst="line">
              <a:avLst/>
            </a:prstGeom>
            <a:noFill/>
            <a:ln>
              <a:noFill/>
            </a:ln>
          </p:spPr>
        </p:sp>
        <p:sp>
          <p:nvSpPr>
            <p:cNvPr id="32" name="Rechte verbindingslijn 31"/>
            <p:cNvSpPr/>
            <p:nvPr/>
          </p:nvSpPr>
          <p:spPr>
            <a:xfrm>
              <a:off x="4648" y="2576"/>
              <a:ext cx="0" cy="329"/>
            </a:xfrm>
            <a:prstGeom prst="line">
              <a:avLst/>
            </a:prstGeom>
            <a:noFill/>
            <a:ln>
              <a:noFill/>
            </a:ln>
          </p:spPr>
        </p:sp>
        <p:sp>
          <p:nvSpPr>
            <p:cNvPr id="33" name="Rechte verbindingslijn 32"/>
            <p:cNvSpPr/>
            <p:nvPr/>
          </p:nvSpPr>
          <p:spPr>
            <a:xfrm>
              <a:off x="1201" y="2905"/>
              <a:ext cx="3447" cy="0"/>
            </a:xfrm>
            <a:prstGeom prst="line">
              <a:avLst/>
            </a:prstGeom>
            <a:noFill/>
            <a:ln>
              <a:noFill/>
            </a:ln>
          </p:spPr>
        </p:sp>
        <p:sp>
          <p:nvSpPr>
            <p:cNvPr id="34" name="Rechthoek 33"/>
            <p:cNvSpPr/>
            <p:nvPr/>
          </p:nvSpPr>
          <p:spPr>
            <a:xfrm>
              <a:off x="1201" y="2905"/>
              <a:ext cx="3447" cy="329"/>
            </a:xfrm>
            <a:prstGeom prst="rect">
              <a:avLst/>
            </a:prstGeom>
            <a:solidFill>
              <a:srgbClr val="FFC000"/>
            </a:solidFill>
            <a:ln>
              <a:noFill/>
            </a:ln>
          </p:spPr>
          <p:txBody>
            <a:bodyPr wrap="square" anchor="ctr"/>
            <a:lstStyle/>
            <a:p>
              <a:pPr marL="0" lvl="0" indent="0" algn="l">
                <a:lnSpc>
                  <a:spcPct val="100000"/>
                </a:lnSpc>
                <a:buNone/>
              </a:pPr>
              <a:r>
                <a:rPr sz="1800" b="0" i="0" u="none" strike="noStrike" baseline="0">
                  <a:solidFill>
                    <a:srgbClr val="000000"/>
                  </a:solidFill>
                  <a:latin typeface="Calibri"/>
                </a:rPr>
                <a:t>Communiceren</a:t>
              </a:r>
            </a:p>
          </p:txBody>
        </p:sp>
        <p:sp>
          <p:nvSpPr>
            <p:cNvPr id="35" name="Rechte verbindingslijn 34"/>
            <p:cNvSpPr/>
            <p:nvPr/>
          </p:nvSpPr>
          <p:spPr>
            <a:xfrm>
              <a:off x="1201" y="2905"/>
              <a:ext cx="3447" cy="0"/>
            </a:xfrm>
            <a:prstGeom prst="line">
              <a:avLst/>
            </a:prstGeom>
            <a:noFill/>
            <a:ln>
              <a:noFill/>
            </a:ln>
          </p:spPr>
        </p:sp>
        <p:sp>
          <p:nvSpPr>
            <p:cNvPr id="36" name="Rechte verbindingslijn 35"/>
            <p:cNvSpPr/>
            <p:nvPr/>
          </p:nvSpPr>
          <p:spPr>
            <a:xfrm>
              <a:off x="1201" y="2905"/>
              <a:ext cx="0" cy="329"/>
            </a:xfrm>
            <a:prstGeom prst="line">
              <a:avLst/>
            </a:prstGeom>
            <a:noFill/>
            <a:ln>
              <a:noFill/>
            </a:ln>
          </p:spPr>
        </p:sp>
        <p:sp>
          <p:nvSpPr>
            <p:cNvPr id="37" name="Rechte verbindingslijn 36"/>
            <p:cNvSpPr/>
            <p:nvPr/>
          </p:nvSpPr>
          <p:spPr>
            <a:xfrm>
              <a:off x="4648" y="2905"/>
              <a:ext cx="0" cy="329"/>
            </a:xfrm>
            <a:prstGeom prst="line">
              <a:avLst/>
            </a:prstGeom>
            <a:noFill/>
            <a:ln>
              <a:noFill/>
            </a:ln>
          </p:spPr>
        </p:sp>
        <p:sp>
          <p:nvSpPr>
            <p:cNvPr id="38" name="Rechte verbindingslijn 37"/>
            <p:cNvSpPr/>
            <p:nvPr/>
          </p:nvSpPr>
          <p:spPr>
            <a:xfrm>
              <a:off x="1201" y="3234"/>
              <a:ext cx="3447" cy="0"/>
            </a:xfrm>
            <a:prstGeom prst="line">
              <a:avLst/>
            </a:prstGeom>
            <a:noFill/>
            <a:ln>
              <a:noFill/>
            </a:ln>
          </p:spPr>
        </p:sp>
        <p:sp>
          <p:nvSpPr>
            <p:cNvPr id="39" name="Rechthoek 38"/>
            <p:cNvSpPr/>
            <p:nvPr/>
          </p:nvSpPr>
          <p:spPr>
            <a:xfrm>
              <a:off x="1201" y="3234"/>
              <a:ext cx="3447" cy="329"/>
            </a:xfrm>
            <a:prstGeom prst="rect">
              <a:avLst/>
            </a:prstGeom>
            <a:solidFill>
              <a:srgbClr val="FFC000"/>
            </a:solidFill>
            <a:ln>
              <a:noFill/>
            </a:ln>
          </p:spPr>
          <p:txBody>
            <a:bodyPr wrap="square" anchor="ctr"/>
            <a:lstStyle/>
            <a:p>
              <a:pPr marL="0" lvl="0" indent="0" algn="l">
                <a:lnSpc>
                  <a:spcPct val="100000"/>
                </a:lnSpc>
                <a:buNone/>
              </a:pPr>
              <a:r>
                <a:rPr sz="1800" b="0" i="0" u="none" strike="noStrike" baseline="0">
                  <a:solidFill>
                    <a:srgbClr val="000000"/>
                  </a:solidFill>
                  <a:latin typeface="Calibri"/>
                </a:rPr>
                <a:t>Bewaren</a:t>
              </a:r>
            </a:p>
          </p:txBody>
        </p:sp>
        <p:sp>
          <p:nvSpPr>
            <p:cNvPr id="40" name="Rechte verbindingslijn 39"/>
            <p:cNvSpPr/>
            <p:nvPr/>
          </p:nvSpPr>
          <p:spPr>
            <a:xfrm>
              <a:off x="1201" y="3234"/>
              <a:ext cx="3447" cy="0"/>
            </a:xfrm>
            <a:prstGeom prst="line">
              <a:avLst/>
            </a:prstGeom>
            <a:noFill/>
            <a:ln>
              <a:noFill/>
            </a:ln>
          </p:spPr>
        </p:sp>
        <p:sp>
          <p:nvSpPr>
            <p:cNvPr id="41" name="Rechte verbindingslijn 40"/>
            <p:cNvSpPr/>
            <p:nvPr/>
          </p:nvSpPr>
          <p:spPr>
            <a:xfrm>
              <a:off x="1201" y="3234"/>
              <a:ext cx="0" cy="329"/>
            </a:xfrm>
            <a:prstGeom prst="line">
              <a:avLst/>
            </a:prstGeom>
            <a:noFill/>
            <a:ln>
              <a:noFill/>
            </a:ln>
          </p:spPr>
        </p:sp>
        <p:sp>
          <p:nvSpPr>
            <p:cNvPr id="42" name="Rechte verbindingslijn 41"/>
            <p:cNvSpPr/>
            <p:nvPr/>
          </p:nvSpPr>
          <p:spPr>
            <a:xfrm>
              <a:off x="4648" y="3234"/>
              <a:ext cx="0" cy="329"/>
            </a:xfrm>
            <a:prstGeom prst="line">
              <a:avLst/>
            </a:prstGeom>
            <a:noFill/>
            <a:ln>
              <a:noFill/>
            </a:ln>
          </p:spPr>
        </p:sp>
        <p:sp>
          <p:nvSpPr>
            <p:cNvPr id="43" name="Rechte verbindingslijn 42"/>
            <p:cNvSpPr/>
            <p:nvPr/>
          </p:nvSpPr>
          <p:spPr>
            <a:xfrm>
              <a:off x="1201" y="3563"/>
              <a:ext cx="3447" cy="0"/>
            </a:xfrm>
            <a:prstGeom prst="line">
              <a:avLst/>
            </a:prstGeom>
            <a:noFill/>
            <a:ln>
              <a:noFill/>
            </a:ln>
          </p:spPr>
        </p:sp>
        <p:sp>
          <p:nvSpPr>
            <p:cNvPr id="44" name="Rechthoek 43"/>
            <p:cNvSpPr/>
            <p:nvPr/>
          </p:nvSpPr>
          <p:spPr>
            <a:xfrm>
              <a:off x="1201" y="3563"/>
              <a:ext cx="3447" cy="329"/>
            </a:xfrm>
            <a:prstGeom prst="rect">
              <a:avLst/>
            </a:prstGeom>
            <a:solidFill>
              <a:srgbClr val="FFFFFF"/>
            </a:solidFill>
            <a:ln>
              <a:noFill/>
            </a:ln>
          </p:spPr>
          <p:txBody>
            <a:bodyPr wrap="square" anchor="ctr"/>
            <a:lstStyle/>
            <a:p>
              <a:pPr marL="0" lvl="0" indent="0" algn="l">
                <a:lnSpc>
                  <a:spcPct val="100000"/>
                </a:lnSpc>
                <a:buNone/>
              </a:pPr>
              <a:r>
                <a:rPr sz="1800" b="0" i="0" u="none" strike="noStrike" baseline="0">
                  <a:solidFill>
                    <a:srgbClr val="000000"/>
                  </a:solidFill>
                  <a:latin typeface="Calibri"/>
                </a:rPr>
                <a:t>Einde</a:t>
              </a:r>
            </a:p>
          </p:txBody>
        </p:sp>
        <p:sp>
          <p:nvSpPr>
            <p:cNvPr id="45" name="Rechte verbindingslijn 44"/>
            <p:cNvSpPr/>
            <p:nvPr/>
          </p:nvSpPr>
          <p:spPr>
            <a:xfrm>
              <a:off x="1201" y="3563"/>
              <a:ext cx="3447" cy="0"/>
            </a:xfrm>
            <a:prstGeom prst="line">
              <a:avLst/>
            </a:prstGeom>
            <a:noFill/>
            <a:ln>
              <a:noFill/>
            </a:ln>
          </p:spPr>
        </p:sp>
        <p:sp>
          <p:nvSpPr>
            <p:cNvPr id="46" name="Rechte verbindingslijn 45"/>
            <p:cNvSpPr/>
            <p:nvPr/>
          </p:nvSpPr>
          <p:spPr>
            <a:xfrm>
              <a:off x="1201" y="3563"/>
              <a:ext cx="0" cy="329"/>
            </a:xfrm>
            <a:prstGeom prst="line">
              <a:avLst/>
            </a:prstGeom>
            <a:noFill/>
            <a:ln>
              <a:noFill/>
            </a:ln>
          </p:spPr>
        </p:sp>
        <p:sp>
          <p:nvSpPr>
            <p:cNvPr id="47" name="Rechte verbindingslijn 46"/>
            <p:cNvSpPr/>
            <p:nvPr/>
          </p:nvSpPr>
          <p:spPr>
            <a:xfrm>
              <a:off x="4648" y="3563"/>
              <a:ext cx="0" cy="329"/>
            </a:xfrm>
            <a:prstGeom prst="line">
              <a:avLst/>
            </a:prstGeom>
            <a:noFill/>
            <a:ln>
              <a:noFill/>
            </a:ln>
          </p:spPr>
        </p:sp>
        <p:sp>
          <p:nvSpPr>
            <p:cNvPr id="48" name="Rechte verbindingslijn 47"/>
            <p:cNvSpPr/>
            <p:nvPr/>
          </p:nvSpPr>
          <p:spPr>
            <a:xfrm>
              <a:off x="1201" y="3892"/>
              <a:ext cx="3447" cy="0"/>
            </a:xfrm>
            <a:prstGeom prst="line">
              <a:avLst/>
            </a:prstGeom>
            <a:noFill/>
            <a:ln>
              <a:noFill/>
            </a:ln>
          </p:spPr>
        </p:sp>
      </p:grpSp>
      <p:sp>
        <p:nvSpPr>
          <p:cNvPr id="50" name="Tijdelijke aanduiding voor datum 49"/>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1" name="Tijdelijke aanduiding voor voettekst 50"/>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52" name="Tijdelijke aanduiding voor dianummer 51"/>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Model</a:t>
            </a:r>
          </a:p>
        </p:txBody>
      </p:sp>
      <p:sp>
        <p:nvSpPr>
          <p:cNvPr id="3" name="Tijdelijke aanduiding voor datum 2"/>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4" name="Tijdelijke aanduiding voor voettekst 3"/>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5" name="Tijdelijke aanduiding voor dianummer 4"/>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28</a:t>
            </a:fld>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1283362"/>
            <a:ext cx="5416511" cy="4891164"/>
          </a:xfrm>
          <a:prstGeom prst="rect">
            <a:avLst/>
          </a:prstGeom>
        </p:spPr>
      </p:pic>
    </p:spTree>
    <p:extLst>
      <p:ext uri="{BB962C8B-B14F-4D97-AF65-F5344CB8AC3E}">
        <p14:creationId xmlns:p14="http://schemas.microsoft.com/office/powerpoint/2010/main" val="1286568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Tanken</a:t>
            </a:r>
          </a:p>
        </p:txBody>
      </p:sp>
      <p:pic>
        <p:nvPicPr>
          <p:cNvPr id="3" name="Afbeelding 2"/>
          <p:cNvPicPr/>
          <p:nvPr/>
        </p:nvPicPr>
        <p:blipFill>
          <a:blip r:embed="rId3"/>
          <a:srcRect/>
          <a:stretch>
            <a:fillRect/>
          </a:stretch>
        </p:blipFill>
        <p:spPr>
          <a:xfrm>
            <a:off x="5795962" y="1484312"/>
            <a:ext cx="2503488" cy="4799013"/>
          </a:xfrm>
          <a:prstGeom prst="rect">
            <a:avLst/>
          </a:prstGeom>
          <a:noFill/>
        </p:spPr>
      </p:pic>
      <p:pic>
        <p:nvPicPr>
          <p:cNvPr id="4" name="Afbeelding 3"/>
          <p:cNvPicPr/>
          <p:nvPr/>
        </p:nvPicPr>
        <p:blipFill>
          <a:blip r:embed="rId4"/>
          <a:srcRect/>
          <a:stretch>
            <a:fillRect/>
          </a:stretch>
        </p:blipFill>
        <p:spPr>
          <a:xfrm>
            <a:off x="1330325" y="1509712"/>
            <a:ext cx="3408362" cy="4545013"/>
          </a:xfrm>
          <a:prstGeom prst="rect">
            <a:avLst/>
          </a:prstGeom>
          <a:noFill/>
          <a:ln>
            <a:noFill/>
          </a:ln>
        </p:spPr>
      </p:pic>
      <p:sp>
        <p:nvSpPr>
          <p:cNvPr id="5" name="Tijdelijke aanduiding voor datum 4"/>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6" name="Tijdelijke aanduiding voor voettekst 5"/>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7" name="Tijdelijke aanduiding voor dianummer 6"/>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3"/>
          <a:srcRect/>
          <a:stretch>
            <a:fillRect/>
          </a:stretch>
        </p:blipFill>
        <p:spPr>
          <a:xfrm rot="5931342">
            <a:off x="5068093" y="1993106"/>
            <a:ext cx="4019550" cy="3014663"/>
          </a:xfrm>
          <a:prstGeom prst="rect">
            <a:avLst/>
          </a:prstGeom>
        </p:spPr>
      </p:pic>
      <p:pic>
        <p:nvPicPr>
          <p:cNvPr id="3" name="Afbeelding 2"/>
          <p:cNvPicPr/>
          <p:nvPr/>
        </p:nvPicPr>
        <p:blipFill>
          <a:blip r:embed="rId4"/>
          <a:srcRect/>
          <a:stretch>
            <a:fillRect/>
          </a:stretch>
        </p:blipFill>
        <p:spPr>
          <a:xfrm rot="21098457">
            <a:off x="1241425" y="1562100"/>
            <a:ext cx="4038600" cy="3028950"/>
          </a:xfrm>
          <a:prstGeom prst="rect">
            <a:avLst/>
          </a:prstGeom>
        </p:spPr>
      </p:pic>
      <p:sp>
        <p:nvSpPr>
          <p:cNvPr id="4" name="Titel 3"/>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Wat is dit?</a:t>
            </a:r>
          </a:p>
        </p:txBody>
      </p:sp>
      <p:pic>
        <p:nvPicPr>
          <p:cNvPr id="5" name="Afbeelding 4"/>
          <p:cNvPicPr/>
          <p:nvPr/>
        </p:nvPicPr>
        <p:blipFill>
          <a:blip r:embed="rId5"/>
          <a:srcRect/>
          <a:stretch>
            <a:fillRect/>
          </a:stretch>
        </p:blipFill>
        <p:spPr>
          <a:xfrm>
            <a:off x="769937" y="4203700"/>
            <a:ext cx="7472363" cy="1622425"/>
          </a:xfrm>
          <a:prstGeom prst="rect">
            <a:avLst/>
          </a:prstGeom>
          <a:noFill/>
          <a:ln>
            <a:noFill/>
          </a:ln>
        </p:spPr>
      </p:pic>
      <p:sp>
        <p:nvSpPr>
          <p:cNvPr id="6" name="Tijdelijke aanduiding voor datum 5"/>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7" name="Tijdelijke aanduiding voor voettekst 6"/>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8" name="Tijdelijke aanduiding voor dianummer 7"/>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Communiceren</a:t>
            </a:r>
          </a:p>
        </p:txBody>
      </p:sp>
      <p:sp>
        <p:nvSpPr>
          <p:cNvPr id="4" name="Tijdelijke aanduiding voor inhoud 3"/>
          <p:cNvSpPr txBox="1">
            <a:spLocks noGrp="1"/>
          </p:cNvSpPr>
          <p:nvPr>
            <p:ph/>
          </p:nvPr>
        </p:nvSpPr>
        <p:spPr>
          <a:xfrm>
            <a:off x="0" y="1600200"/>
            <a:ext cx="8229600" cy="4525962"/>
          </a:xfrm>
          <a:prstGeom prst="rect">
            <a:avLst/>
          </a:prstGeom>
          <a:noFill/>
          <a:ln>
            <a:noFill/>
          </a:ln>
        </p:spPr>
        <p:txBody>
          <a:bodyPr wrap="square" anchor="t"/>
          <a:lstStyle/>
          <a:p>
            <a:pPr marL="0" lvl="0" indent="0" algn="l">
              <a:lnSpc>
                <a:spcPct val="100000"/>
              </a:lnSpc>
              <a:buNone/>
            </a:pPr>
            <a:endParaRPr/>
          </a:p>
          <a:p>
            <a:pPr marL="457200" lvl="1" indent="457200" algn="l">
              <a:lnSpc>
                <a:spcPct val="100000"/>
              </a:lnSpc>
              <a:buNone/>
            </a:pPr>
            <a:endParaRPr/>
          </a:p>
        </p:txBody>
      </p:sp>
      <p:sp>
        <p:nvSpPr>
          <p:cNvPr id="5" name="Tijdelijke aanduiding voor datum 4"/>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6" name="Tijdelijke aanduiding voor voettekst 5"/>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7" name="Tijdelijke aanduiding voor dianummer 6"/>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30</a:t>
            </a:fld>
            <a:endParaRPr/>
          </a:p>
        </p:txBody>
      </p:sp>
      <p:pic>
        <p:nvPicPr>
          <p:cNvPr id="8" name="Afbeelding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6786"/>
            <a:ext cx="9144000" cy="428442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Toepasbaarheid</a:t>
            </a:r>
          </a:p>
        </p:txBody>
      </p:sp>
      <p:sp>
        <p:nvSpPr>
          <p:cNvPr id="3" name="Tijdelijke aanduiding voor tekst 2"/>
          <p:cNvSpPr txBox="1">
            <a:spLocks noGrp="1"/>
          </p:cNvSpPr>
          <p:nvPr>
            <p:ph type="body" idx="1"/>
          </p:nvPr>
        </p:nvSpPr>
        <p:spPr>
          <a:xfrm>
            <a:off x="457200" y="1600200"/>
            <a:ext cx="8229600" cy="4525962"/>
          </a:xfrm>
          <a:prstGeom prst="rect">
            <a:avLst/>
          </a:prstGeom>
          <a:noFill/>
          <a:ln>
            <a:noFill/>
          </a:ln>
        </p:spPr>
        <p:txBody>
          <a:bodyPr wrap="square" anchor="t">
            <a:normAutofit fontScale="85000" lnSpcReduction="10000"/>
          </a:bodyPr>
          <a:lstStyle/>
          <a:p>
            <a:pPr lvl="0"/>
            <a:r>
              <a:rPr>
                <a:latin typeface="Calibri"/>
              </a:rPr>
              <a:t>Basis voor overdracht kennis over Records Management</a:t>
            </a:r>
          </a:p>
          <a:p>
            <a:pPr lvl="0"/>
            <a:r>
              <a:rPr>
                <a:latin typeface="Calibri"/>
              </a:rPr>
              <a:t>Referentiekader informatieadviseurs</a:t>
            </a:r>
          </a:p>
          <a:p>
            <a:pPr lvl="0"/>
            <a:r>
              <a:rPr>
                <a:latin typeface="Calibri"/>
              </a:rPr>
              <a:t>Levert beschrijving van handelingen op hoofdlijnen</a:t>
            </a:r>
          </a:p>
          <a:p>
            <a:pPr lvl="0"/>
            <a:r>
              <a:rPr>
                <a:latin typeface="Calibri"/>
              </a:rPr>
              <a:t>Toetsing Business cases, projecten en change management</a:t>
            </a:r>
          </a:p>
          <a:p>
            <a:pPr lvl="0"/>
            <a:r>
              <a:rPr>
                <a:latin typeface="Calibri"/>
              </a:rPr>
              <a:t>Basis voor waardering</a:t>
            </a:r>
          </a:p>
          <a:p>
            <a:pPr lvl="0"/>
            <a:r>
              <a:rPr>
                <a:latin typeface="Calibri"/>
              </a:rPr>
              <a:t>Basis voor metadataschema </a:t>
            </a:r>
          </a:p>
          <a:p>
            <a:pPr lvl="0"/>
            <a:r>
              <a:rPr>
                <a:latin typeface="Calibri"/>
              </a:rPr>
              <a:t>Gebruik eFormulieren / Digitaal Loket</a:t>
            </a:r>
          </a:p>
          <a:p>
            <a:pPr lvl="0"/>
            <a:r>
              <a:rPr>
                <a:latin typeface="Calibri"/>
              </a:rPr>
              <a:t>Levert inzicht voor keuze digitale bestandsformaten en het begrijpen van compound documents</a:t>
            </a:r>
          </a:p>
          <a:p>
            <a:pPr marL="0" lvl="0" indent="0">
              <a:buNone/>
            </a:pPr>
            <a:endParaRPr>
              <a:latin typeface="Calibri"/>
            </a:endParaRPr>
          </a:p>
        </p:txBody>
      </p:sp>
      <p:sp>
        <p:nvSpPr>
          <p:cNvPr id="4" name="Tijdelijke aanduiding voor datum 3"/>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 name="Tijdelijke aanduiding voor voettekst 4"/>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6" name="Tijdelijke aanduiding voor dianummer 5"/>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Exercitie</a:t>
            </a:r>
          </a:p>
        </p:txBody>
      </p:sp>
      <p:grpSp>
        <p:nvGrpSpPr>
          <p:cNvPr id="3" name="Groep 2"/>
          <p:cNvGrpSpPr/>
          <p:nvPr/>
        </p:nvGrpSpPr>
        <p:grpSpPr>
          <a:xfrm>
            <a:off x="179387" y="1339850"/>
            <a:ext cx="8783638" cy="6161087"/>
            <a:chOff x="113" y="844"/>
            <a:chExt cx="5533" cy="3881"/>
          </a:xfrm>
        </p:grpSpPr>
        <p:sp>
          <p:nvSpPr>
            <p:cNvPr id="4" name="Rechthoek 3"/>
            <p:cNvSpPr/>
            <p:nvPr/>
          </p:nvSpPr>
          <p:spPr>
            <a:xfrm>
              <a:off x="113" y="844"/>
              <a:ext cx="907" cy="319"/>
            </a:xfrm>
            <a:prstGeom prst="rect">
              <a:avLst/>
            </a:prstGeom>
            <a:noFill/>
            <a:ln>
              <a:noFill/>
            </a:ln>
          </p:spPr>
          <p:txBody>
            <a:bodyPr wrap="square" anchor="t"/>
            <a:lstStyle/>
            <a:p>
              <a:pPr marL="0" lvl="0" indent="0" algn="l">
                <a:lnSpc>
                  <a:spcPct val="115000"/>
                </a:lnSpc>
                <a:buNone/>
              </a:pPr>
              <a:r>
                <a:rPr sz="1100" b="0" i="0" u="none" strike="noStrike" baseline="0">
                  <a:solidFill>
                    <a:srgbClr val="000000"/>
                  </a:solidFill>
                  <a:latin typeface="Calibri"/>
                </a:rPr>
                <a:t> </a:t>
              </a:r>
            </a:p>
          </p:txBody>
        </p:sp>
        <p:sp>
          <p:nvSpPr>
            <p:cNvPr id="5" name="Rechte verbindingslijn 4"/>
            <p:cNvSpPr/>
            <p:nvPr/>
          </p:nvSpPr>
          <p:spPr>
            <a:xfrm>
              <a:off x="113" y="844"/>
              <a:ext cx="907" cy="0"/>
            </a:xfrm>
            <a:prstGeom prst="line">
              <a:avLst/>
            </a:prstGeom>
            <a:noFill/>
            <a:ln>
              <a:noFill/>
            </a:ln>
          </p:spPr>
        </p:sp>
        <p:sp>
          <p:nvSpPr>
            <p:cNvPr id="6" name="Rechte verbindingslijn 5"/>
            <p:cNvSpPr/>
            <p:nvPr/>
          </p:nvSpPr>
          <p:spPr>
            <a:xfrm>
              <a:off x="113" y="844"/>
              <a:ext cx="0" cy="319"/>
            </a:xfrm>
            <a:prstGeom prst="line">
              <a:avLst/>
            </a:prstGeom>
            <a:noFill/>
            <a:ln>
              <a:noFill/>
            </a:ln>
          </p:spPr>
        </p:sp>
        <p:sp>
          <p:nvSpPr>
            <p:cNvPr id="7" name="Rechte verbindingslijn 6"/>
            <p:cNvSpPr/>
            <p:nvPr/>
          </p:nvSpPr>
          <p:spPr>
            <a:xfrm>
              <a:off x="1020" y="844"/>
              <a:ext cx="0" cy="319"/>
            </a:xfrm>
            <a:prstGeom prst="line">
              <a:avLst/>
            </a:prstGeom>
            <a:noFill/>
            <a:ln>
              <a:noFill/>
            </a:ln>
          </p:spPr>
        </p:sp>
        <p:sp>
          <p:nvSpPr>
            <p:cNvPr id="8" name="Rechthoek 7"/>
            <p:cNvSpPr/>
            <p:nvPr/>
          </p:nvSpPr>
          <p:spPr>
            <a:xfrm>
              <a:off x="1020" y="844"/>
              <a:ext cx="1224" cy="319"/>
            </a:xfrm>
            <a:prstGeom prst="rect">
              <a:avLst/>
            </a:prstGeom>
            <a:noFill/>
            <a:ln>
              <a:noFill/>
            </a:ln>
          </p:spPr>
          <p:txBody>
            <a:bodyPr wrap="square" anchor="t"/>
            <a:lstStyle/>
            <a:p>
              <a:pPr marL="0" lvl="0" indent="0" algn="l">
                <a:lnSpc>
                  <a:spcPct val="115000"/>
                </a:lnSpc>
                <a:buNone/>
              </a:pPr>
              <a:r>
                <a:rPr sz="1100" b="1" i="0" u="none" strike="noStrike" baseline="0">
                  <a:solidFill>
                    <a:srgbClr val="000000"/>
                  </a:solidFill>
                  <a:latin typeface="Calibri"/>
                </a:rPr>
                <a:t>Business</a:t>
              </a:r>
            </a:p>
          </p:txBody>
        </p:sp>
        <p:sp>
          <p:nvSpPr>
            <p:cNvPr id="9" name="Rechte verbindingslijn 8"/>
            <p:cNvSpPr/>
            <p:nvPr/>
          </p:nvSpPr>
          <p:spPr>
            <a:xfrm>
              <a:off x="1020" y="844"/>
              <a:ext cx="1224" cy="0"/>
            </a:xfrm>
            <a:prstGeom prst="line">
              <a:avLst/>
            </a:prstGeom>
            <a:noFill/>
            <a:ln>
              <a:noFill/>
            </a:ln>
          </p:spPr>
        </p:sp>
        <p:sp>
          <p:nvSpPr>
            <p:cNvPr id="10" name="Rechte verbindingslijn 9"/>
            <p:cNvSpPr/>
            <p:nvPr/>
          </p:nvSpPr>
          <p:spPr>
            <a:xfrm>
              <a:off x="1020" y="844"/>
              <a:ext cx="0" cy="319"/>
            </a:xfrm>
            <a:prstGeom prst="line">
              <a:avLst/>
            </a:prstGeom>
            <a:noFill/>
            <a:ln>
              <a:noFill/>
            </a:ln>
          </p:spPr>
        </p:sp>
        <p:sp>
          <p:nvSpPr>
            <p:cNvPr id="11" name="Rechte verbindingslijn 10"/>
            <p:cNvSpPr/>
            <p:nvPr/>
          </p:nvSpPr>
          <p:spPr>
            <a:xfrm>
              <a:off x="2244" y="844"/>
              <a:ext cx="0" cy="319"/>
            </a:xfrm>
            <a:prstGeom prst="line">
              <a:avLst/>
            </a:prstGeom>
            <a:noFill/>
            <a:ln>
              <a:noFill/>
            </a:ln>
          </p:spPr>
        </p:sp>
        <p:sp>
          <p:nvSpPr>
            <p:cNvPr id="12" name="Rechthoek 11"/>
            <p:cNvSpPr/>
            <p:nvPr/>
          </p:nvSpPr>
          <p:spPr>
            <a:xfrm>
              <a:off x="2244" y="844"/>
              <a:ext cx="503" cy="319"/>
            </a:xfrm>
            <a:prstGeom prst="rect">
              <a:avLst/>
            </a:prstGeom>
            <a:noFill/>
            <a:ln>
              <a:noFill/>
            </a:ln>
          </p:spPr>
          <p:txBody>
            <a:bodyPr wrap="square" anchor="t"/>
            <a:lstStyle/>
            <a:p>
              <a:pPr marL="0" lvl="0" indent="0" algn="l">
                <a:lnSpc>
                  <a:spcPct val="115000"/>
                </a:lnSpc>
                <a:buNone/>
              </a:pPr>
              <a:r>
                <a:rPr sz="1100" b="1" i="0" u="none" strike="noStrike" baseline="0">
                  <a:solidFill>
                    <a:srgbClr val="000000"/>
                  </a:solidFill>
                  <a:latin typeface="Calibri"/>
                </a:rPr>
                <a:t> </a:t>
              </a:r>
            </a:p>
          </p:txBody>
        </p:sp>
        <p:sp>
          <p:nvSpPr>
            <p:cNvPr id="13" name="Rechte verbindingslijn 12"/>
            <p:cNvSpPr/>
            <p:nvPr/>
          </p:nvSpPr>
          <p:spPr>
            <a:xfrm>
              <a:off x="2244" y="844"/>
              <a:ext cx="503" cy="0"/>
            </a:xfrm>
            <a:prstGeom prst="line">
              <a:avLst/>
            </a:prstGeom>
            <a:noFill/>
            <a:ln>
              <a:noFill/>
            </a:ln>
          </p:spPr>
        </p:sp>
        <p:sp>
          <p:nvSpPr>
            <p:cNvPr id="14" name="Rechte verbindingslijn 13"/>
            <p:cNvSpPr/>
            <p:nvPr/>
          </p:nvSpPr>
          <p:spPr>
            <a:xfrm>
              <a:off x="2244" y="844"/>
              <a:ext cx="0" cy="319"/>
            </a:xfrm>
            <a:prstGeom prst="line">
              <a:avLst/>
            </a:prstGeom>
            <a:noFill/>
            <a:ln>
              <a:noFill/>
            </a:ln>
          </p:spPr>
        </p:sp>
        <p:sp>
          <p:nvSpPr>
            <p:cNvPr id="15" name="Rechte verbindingslijn 14"/>
            <p:cNvSpPr/>
            <p:nvPr/>
          </p:nvSpPr>
          <p:spPr>
            <a:xfrm>
              <a:off x="2747" y="844"/>
              <a:ext cx="0" cy="319"/>
            </a:xfrm>
            <a:prstGeom prst="line">
              <a:avLst/>
            </a:prstGeom>
            <a:noFill/>
            <a:ln>
              <a:noFill/>
            </a:ln>
          </p:spPr>
        </p:sp>
        <p:sp>
          <p:nvSpPr>
            <p:cNvPr id="16" name="Rechthoek 15"/>
            <p:cNvSpPr/>
            <p:nvPr/>
          </p:nvSpPr>
          <p:spPr>
            <a:xfrm>
              <a:off x="2747" y="844"/>
              <a:ext cx="1038" cy="319"/>
            </a:xfrm>
            <a:prstGeom prst="rect">
              <a:avLst/>
            </a:prstGeom>
            <a:noFill/>
            <a:ln>
              <a:noFill/>
            </a:ln>
          </p:spPr>
          <p:txBody>
            <a:bodyPr wrap="square" anchor="t"/>
            <a:lstStyle/>
            <a:p>
              <a:pPr marL="0" lvl="0" indent="0" algn="l">
                <a:lnSpc>
                  <a:spcPct val="115000"/>
                </a:lnSpc>
                <a:buNone/>
              </a:pPr>
              <a:r>
                <a:rPr sz="1100" b="1" i="0" u="none" strike="noStrike" baseline="0">
                  <a:solidFill>
                    <a:srgbClr val="000000"/>
                  </a:solidFill>
                  <a:latin typeface="Calibri"/>
                </a:rPr>
                <a:t>Informatie en Communicatie</a:t>
              </a:r>
            </a:p>
          </p:txBody>
        </p:sp>
        <p:sp>
          <p:nvSpPr>
            <p:cNvPr id="17" name="Rechte verbindingslijn 16"/>
            <p:cNvSpPr/>
            <p:nvPr/>
          </p:nvSpPr>
          <p:spPr>
            <a:xfrm>
              <a:off x="2747" y="844"/>
              <a:ext cx="1038" cy="0"/>
            </a:xfrm>
            <a:prstGeom prst="line">
              <a:avLst/>
            </a:prstGeom>
            <a:noFill/>
            <a:ln>
              <a:noFill/>
            </a:ln>
          </p:spPr>
        </p:sp>
        <p:sp>
          <p:nvSpPr>
            <p:cNvPr id="18" name="Rechte verbindingslijn 17"/>
            <p:cNvSpPr/>
            <p:nvPr/>
          </p:nvSpPr>
          <p:spPr>
            <a:xfrm>
              <a:off x="2747" y="844"/>
              <a:ext cx="0" cy="319"/>
            </a:xfrm>
            <a:prstGeom prst="line">
              <a:avLst/>
            </a:prstGeom>
            <a:noFill/>
            <a:ln>
              <a:noFill/>
            </a:ln>
          </p:spPr>
        </p:sp>
        <p:sp>
          <p:nvSpPr>
            <p:cNvPr id="19" name="Rechte verbindingslijn 18"/>
            <p:cNvSpPr/>
            <p:nvPr/>
          </p:nvSpPr>
          <p:spPr>
            <a:xfrm>
              <a:off x="3785" y="844"/>
              <a:ext cx="0" cy="319"/>
            </a:xfrm>
            <a:prstGeom prst="line">
              <a:avLst/>
            </a:prstGeom>
            <a:noFill/>
            <a:ln>
              <a:noFill/>
            </a:ln>
          </p:spPr>
        </p:sp>
        <p:sp>
          <p:nvSpPr>
            <p:cNvPr id="20" name="Rechthoek 19"/>
            <p:cNvSpPr/>
            <p:nvPr/>
          </p:nvSpPr>
          <p:spPr>
            <a:xfrm>
              <a:off x="3785" y="844"/>
              <a:ext cx="508" cy="319"/>
            </a:xfrm>
            <a:prstGeom prst="rect">
              <a:avLst/>
            </a:prstGeom>
            <a:noFill/>
            <a:ln>
              <a:noFill/>
            </a:ln>
          </p:spPr>
          <p:txBody>
            <a:bodyPr wrap="square" anchor="t"/>
            <a:lstStyle/>
            <a:p>
              <a:pPr marL="0" lvl="0" indent="0" algn="l">
                <a:lnSpc>
                  <a:spcPct val="115000"/>
                </a:lnSpc>
                <a:buNone/>
              </a:pPr>
              <a:r>
                <a:rPr sz="1100" b="1" i="0" u="none" strike="noStrike" baseline="0">
                  <a:solidFill>
                    <a:srgbClr val="000000"/>
                  </a:solidFill>
                  <a:latin typeface="Calibri"/>
                </a:rPr>
                <a:t> </a:t>
              </a:r>
            </a:p>
          </p:txBody>
        </p:sp>
        <p:sp>
          <p:nvSpPr>
            <p:cNvPr id="21" name="Rechte verbindingslijn 20"/>
            <p:cNvSpPr/>
            <p:nvPr/>
          </p:nvSpPr>
          <p:spPr>
            <a:xfrm>
              <a:off x="3785" y="844"/>
              <a:ext cx="508" cy="0"/>
            </a:xfrm>
            <a:prstGeom prst="line">
              <a:avLst/>
            </a:prstGeom>
            <a:noFill/>
            <a:ln>
              <a:noFill/>
            </a:ln>
          </p:spPr>
        </p:sp>
        <p:sp>
          <p:nvSpPr>
            <p:cNvPr id="22" name="Rechte verbindingslijn 21"/>
            <p:cNvSpPr/>
            <p:nvPr/>
          </p:nvSpPr>
          <p:spPr>
            <a:xfrm>
              <a:off x="3785" y="844"/>
              <a:ext cx="0" cy="319"/>
            </a:xfrm>
            <a:prstGeom prst="line">
              <a:avLst/>
            </a:prstGeom>
            <a:noFill/>
            <a:ln>
              <a:noFill/>
            </a:ln>
          </p:spPr>
        </p:sp>
        <p:sp>
          <p:nvSpPr>
            <p:cNvPr id="23" name="Rechte verbindingslijn 22"/>
            <p:cNvSpPr/>
            <p:nvPr/>
          </p:nvSpPr>
          <p:spPr>
            <a:xfrm>
              <a:off x="4293" y="844"/>
              <a:ext cx="0" cy="319"/>
            </a:xfrm>
            <a:prstGeom prst="line">
              <a:avLst/>
            </a:prstGeom>
            <a:noFill/>
            <a:ln>
              <a:noFill/>
            </a:ln>
          </p:spPr>
        </p:sp>
        <p:sp>
          <p:nvSpPr>
            <p:cNvPr id="24" name="Rechthoek 23"/>
            <p:cNvSpPr/>
            <p:nvPr/>
          </p:nvSpPr>
          <p:spPr>
            <a:xfrm>
              <a:off x="4293" y="844"/>
              <a:ext cx="1351" cy="319"/>
            </a:xfrm>
            <a:prstGeom prst="rect">
              <a:avLst/>
            </a:prstGeom>
            <a:noFill/>
            <a:ln>
              <a:noFill/>
            </a:ln>
          </p:spPr>
          <p:txBody>
            <a:bodyPr wrap="square" anchor="t"/>
            <a:lstStyle/>
            <a:p>
              <a:pPr marL="0" lvl="0" indent="0" algn="l">
                <a:lnSpc>
                  <a:spcPct val="115000"/>
                </a:lnSpc>
                <a:buNone/>
              </a:pPr>
              <a:r>
                <a:rPr sz="1100" b="1" i="0" u="none" strike="noStrike" baseline="0">
                  <a:solidFill>
                    <a:srgbClr val="000000"/>
                  </a:solidFill>
                  <a:latin typeface="Calibri"/>
                </a:rPr>
                <a:t>Technologie</a:t>
              </a:r>
            </a:p>
          </p:txBody>
        </p:sp>
        <p:sp>
          <p:nvSpPr>
            <p:cNvPr id="25" name="Rechte verbindingslijn 24"/>
            <p:cNvSpPr/>
            <p:nvPr/>
          </p:nvSpPr>
          <p:spPr>
            <a:xfrm>
              <a:off x="4293" y="844"/>
              <a:ext cx="1351" cy="0"/>
            </a:xfrm>
            <a:prstGeom prst="line">
              <a:avLst/>
            </a:prstGeom>
            <a:noFill/>
            <a:ln>
              <a:noFill/>
            </a:ln>
          </p:spPr>
        </p:sp>
        <p:sp>
          <p:nvSpPr>
            <p:cNvPr id="26" name="Rechte verbindingslijn 25"/>
            <p:cNvSpPr/>
            <p:nvPr/>
          </p:nvSpPr>
          <p:spPr>
            <a:xfrm>
              <a:off x="4293" y="844"/>
              <a:ext cx="0" cy="319"/>
            </a:xfrm>
            <a:prstGeom prst="line">
              <a:avLst/>
            </a:prstGeom>
            <a:noFill/>
            <a:ln>
              <a:noFill/>
            </a:ln>
          </p:spPr>
        </p:sp>
        <p:sp>
          <p:nvSpPr>
            <p:cNvPr id="27" name="Rechte verbindingslijn 26"/>
            <p:cNvSpPr/>
            <p:nvPr/>
          </p:nvSpPr>
          <p:spPr>
            <a:xfrm>
              <a:off x="5644" y="844"/>
              <a:ext cx="0" cy="319"/>
            </a:xfrm>
            <a:prstGeom prst="line">
              <a:avLst/>
            </a:prstGeom>
            <a:noFill/>
            <a:ln>
              <a:noFill/>
            </a:ln>
          </p:spPr>
        </p:sp>
        <p:sp>
          <p:nvSpPr>
            <p:cNvPr id="28" name="Rechte verbindingslijn 27"/>
            <p:cNvSpPr/>
            <p:nvPr/>
          </p:nvSpPr>
          <p:spPr>
            <a:xfrm>
              <a:off x="113" y="1163"/>
              <a:ext cx="907" cy="0"/>
            </a:xfrm>
            <a:prstGeom prst="line">
              <a:avLst/>
            </a:prstGeom>
            <a:noFill/>
            <a:ln>
              <a:noFill/>
            </a:ln>
          </p:spPr>
        </p:sp>
        <p:sp>
          <p:nvSpPr>
            <p:cNvPr id="29" name="Rechthoek 28"/>
            <p:cNvSpPr/>
            <p:nvPr/>
          </p:nvSpPr>
          <p:spPr>
            <a:xfrm>
              <a:off x="113" y="1163"/>
              <a:ext cx="907" cy="830"/>
            </a:xfrm>
            <a:prstGeom prst="rect">
              <a:avLst/>
            </a:prstGeom>
            <a:noFill/>
            <a:ln>
              <a:noFill/>
            </a:ln>
          </p:spPr>
          <p:txBody>
            <a:bodyPr wrap="square" anchor="ctr"/>
            <a:lstStyle/>
            <a:p>
              <a:pPr marL="0" lvl="0" indent="0" algn="l">
                <a:lnSpc>
                  <a:spcPct val="115000"/>
                </a:lnSpc>
                <a:buNone/>
              </a:pPr>
              <a:r>
                <a:rPr sz="1100" b="1" i="0" u="none" strike="noStrike" baseline="0">
                  <a:solidFill>
                    <a:srgbClr val="000000"/>
                  </a:solidFill>
                  <a:latin typeface="Calibri"/>
                </a:rPr>
                <a:t>Strategisch</a:t>
              </a:r>
            </a:p>
            <a:p>
              <a:pPr marL="0" lvl="0" indent="0" algn="l">
                <a:lnSpc>
                  <a:spcPct val="115000"/>
                </a:lnSpc>
                <a:buNone/>
              </a:pPr>
              <a:r>
                <a:rPr sz="1100" b="1" i="0" u="none" strike="noStrike" baseline="0">
                  <a:solidFill>
                    <a:srgbClr val="000000"/>
                  </a:solidFill>
                  <a:latin typeface="Calibri"/>
                </a:rPr>
                <a:t>(richten)</a:t>
              </a:r>
            </a:p>
          </p:txBody>
        </p:sp>
        <p:sp>
          <p:nvSpPr>
            <p:cNvPr id="30" name="Rechte verbindingslijn 29"/>
            <p:cNvSpPr/>
            <p:nvPr/>
          </p:nvSpPr>
          <p:spPr>
            <a:xfrm>
              <a:off x="113" y="1163"/>
              <a:ext cx="907" cy="0"/>
            </a:xfrm>
            <a:prstGeom prst="line">
              <a:avLst/>
            </a:prstGeom>
            <a:noFill/>
            <a:ln>
              <a:noFill/>
            </a:ln>
          </p:spPr>
        </p:sp>
        <p:sp>
          <p:nvSpPr>
            <p:cNvPr id="31" name="Rechte verbindingslijn 30"/>
            <p:cNvSpPr/>
            <p:nvPr/>
          </p:nvSpPr>
          <p:spPr>
            <a:xfrm>
              <a:off x="113" y="1163"/>
              <a:ext cx="0" cy="830"/>
            </a:xfrm>
            <a:prstGeom prst="line">
              <a:avLst/>
            </a:prstGeom>
            <a:noFill/>
            <a:ln>
              <a:noFill/>
            </a:ln>
          </p:spPr>
        </p:sp>
        <p:sp>
          <p:nvSpPr>
            <p:cNvPr id="32" name="Rechte verbindingslijn 31"/>
            <p:cNvSpPr/>
            <p:nvPr/>
          </p:nvSpPr>
          <p:spPr>
            <a:xfrm>
              <a:off x="1020" y="1163"/>
              <a:ext cx="1224" cy="0"/>
            </a:xfrm>
            <a:prstGeom prst="line">
              <a:avLst/>
            </a:prstGeom>
            <a:noFill/>
            <a:ln w="12700">
              <a:solidFill>
                <a:srgbClr val="000000"/>
              </a:solidFill>
            </a:ln>
          </p:spPr>
        </p:sp>
        <p:sp>
          <p:nvSpPr>
            <p:cNvPr id="33" name="Rechte verbindingslijn 32"/>
            <p:cNvSpPr/>
            <p:nvPr/>
          </p:nvSpPr>
          <p:spPr>
            <a:xfrm>
              <a:off x="1020" y="1163"/>
              <a:ext cx="0" cy="830"/>
            </a:xfrm>
            <a:prstGeom prst="line">
              <a:avLst/>
            </a:prstGeom>
            <a:noFill/>
            <a:ln w="12700">
              <a:solidFill>
                <a:srgbClr val="000000"/>
              </a:solidFill>
            </a:ln>
          </p:spPr>
        </p:sp>
        <p:sp>
          <p:nvSpPr>
            <p:cNvPr id="34" name="Rechthoek 33"/>
            <p:cNvSpPr/>
            <p:nvPr/>
          </p:nvSpPr>
          <p:spPr>
            <a:xfrm>
              <a:off x="1020" y="1163"/>
              <a:ext cx="1224" cy="830"/>
            </a:xfrm>
            <a:prstGeom prst="rect">
              <a:avLst/>
            </a:prstGeom>
            <a:solidFill>
              <a:srgbClr val="FFFF00"/>
            </a:solidFill>
            <a:ln>
              <a:noFill/>
            </a:ln>
          </p:spPr>
          <p:txBody>
            <a:bodyPr wrap="square" anchor="ctr"/>
            <a:lstStyle/>
            <a:p>
              <a:pPr marL="0" lvl="0" indent="0" algn="ctr">
                <a:lnSpc>
                  <a:spcPct val="115000"/>
                </a:lnSpc>
                <a:buNone/>
              </a:pPr>
              <a:r>
                <a:rPr sz="1100" b="1" i="0" u="none" strike="noStrike" baseline="0">
                  <a:solidFill>
                    <a:srgbClr val="000000"/>
                  </a:solidFill>
                  <a:latin typeface="Calibri"/>
                </a:rPr>
                <a:t>Grondslag</a:t>
              </a:r>
            </a:p>
            <a:p>
              <a:pPr marL="0" lvl="0" indent="0" algn="ctr">
                <a:lnSpc>
                  <a:spcPct val="115000"/>
                </a:lnSpc>
                <a:buNone/>
              </a:pPr>
              <a:r>
                <a:rPr sz="1100" b="1" i="0" u="none" strike="noStrike" baseline="0">
                  <a:solidFill>
                    <a:srgbClr val="000000"/>
                  </a:solidFill>
                  <a:latin typeface="Calibri"/>
                </a:rPr>
                <a:t>Taak</a:t>
              </a:r>
            </a:p>
          </p:txBody>
        </p:sp>
        <p:sp>
          <p:nvSpPr>
            <p:cNvPr id="35" name="Rechte verbindingslijn 34"/>
            <p:cNvSpPr/>
            <p:nvPr/>
          </p:nvSpPr>
          <p:spPr>
            <a:xfrm>
              <a:off x="1020" y="1163"/>
              <a:ext cx="1224" cy="0"/>
            </a:xfrm>
            <a:prstGeom prst="line">
              <a:avLst/>
            </a:prstGeom>
            <a:noFill/>
            <a:ln w="12700">
              <a:solidFill>
                <a:srgbClr val="000000"/>
              </a:solidFill>
            </a:ln>
          </p:spPr>
        </p:sp>
        <p:sp>
          <p:nvSpPr>
            <p:cNvPr id="36" name="Rechte verbindingslijn 35"/>
            <p:cNvSpPr/>
            <p:nvPr/>
          </p:nvSpPr>
          <p:spPr>
            <a:xfrm>
              <a:off x="1020" y="1163"/>
              <a:ext cx="0" cy="830"/>
            </a:xfrm>
            <a:prstGeom prst="line">
              <a:avLst/>
            </a:prstGeom>
            <a:noFill/>
            <a:ln w="12700">
              <a:solidFill>
                <a:srgbClr val="000000"/>
              </a:solidFill>
            </a:ln>
          </p:spPr>
        </p:sp>
        <p:sp>
          <p:nvSpPr>
            <p:cNvPr id="37" name="Rechte verbindingslijn 36"/>
            <p:cNvSpPr/>
            <p:nvPr/>
          </p:nvSpPr>
          <p:spPr>
            <a:xfrm>
              <a:off x="2244" y="1163"/>
              <a:ext cx="503" cy="0"/>
            </a:xfrm>
            <a:prstGeom prst="line">
              <a:avLst/>
            </a:prstGeom>
            <a:noFill/>
            <a:ln>
              <a:noFill/>
            </a:ln>
          </p:spPr>
        </p:sp>
        <p:sp>
          <p:nvSpPr>
            <p:cNvPr id="38" name="Rechte verbindingslijn 37"/>
            <p:cNvSpPr/>
            <p:nvPr/>
          </p:nvSpPr>
          <p:spPr>
            <a:xfrm>
              <a:off x="2244" y="1163"/>
              <a:ext cx="0" cy="830"/>
            </a:xfrm>
            <a:prstGeom prst="line">
              <a:avLst/>
            </a:prstGeom>
            <a:noFill/>
            <a:ln w="12700">
              <a:solidFill>
                <a:srgbClr val="000000"/>
              </a:solidFill>
            </a:ln>
          </p:spPr>
        </p:sp>
        <p:sp>
          <p:nvSpPr>
            <p:cNvPr id="39" name="Rechthoek 38"/>
            <p:cNvSpPr/>
            <p:nvPr/>
          </p:nvSpPr>
          <p:spPr>
            <a:xfrm>
              <a:off x="2244" y="1163"/>
              <a:ext cx="503" cy="830"/>
            </a:xfrm>
            <a:prstGeom prst="rect">
              <a:avLst/>
            </a:prstGeom>
            <a:noFill/>
            <a:ln>
              <a:noFill/>
            </a:ln>
          </p:spPr>
          <p:txBody>
            <a:bodyPr wrap="square" anchor="ctr"/>
            <a:lstStyle/>
            <a:p>
              <a:pPr marL="0" lvl="0" indent="0" algn="ctr">
                <a:lnSpc>
                  <a:spcPct val="115000"/>
                </a:lnSpc>
                <a:buNone/>
              </a:pPr>
              <a:r>
                <a:rPr sz="1100" b="1" i="0" u="none" strike="noStrike" baseline="0">
                  <a:solidFill>
                    <a:srgbClr val="000000"/>
                  </a:solidFill>
                  <a:latin typeface="Calibri"/>
                </a:rPr>
                <a:t>-</a:t>
              </a:r>
            </a:p>
          </p:txBody>
        </p:sp>
        <p:sp>
          <p:nvSpPr>
            <p:cNvPr id="40" name="Rechte verbindingslijn 39"/>
            <p:cNvSpPr/>
            <p:nvPr/>
          </p:nvSpPr>
          <p:spPr>
            <a:xfrm>
              <a:off x="2244" y="1163"/>
              <a:ext cx="503" cy="0"/>
            </a:xfrm>
            <a:prstGeom prst="line">
              <a:avLst/>
            </a:prstGeom>
            <a:noFill/>
            <a:ln>
              <a:noFill/>
            </a:ln>
          </p:spPr>
        </p:sp>
        <p:sp>
          <p:nvSpPr>
            <p:cNvPr id="41" name="Rechte verbindingslijn 40"/>
            <p:cNvSpPr/>
            <p:nvPr/>
          </p:nvSpPr>
          <p:spPr>
            <a:xfrm>
              <a:off x="2244" y="1163"/>
              <a:ext cx="0" cy="830"/>
            </a:xfrm>
            <a:prstGeom prst="line">
              <a:avLst/>
            </a:prstGeom>
            <a:noFill/>
            <a:ln w="12700">
              <a:solidFill>
                <a:srgbClr val="000000"/>
              </a:solidFill>
            </a:ln>
          </p:spPr>
        </p:sp>
        <p:sp>
          <p:nvSpPr>
            <p:cNvPr id="42" name="Rechte verbindingslijn 41"/>
            <p:cNvSpPr/>
            <p:nvPr/>
          </p:nvSpPr>
          <p:spPr>
            <a:xfrm>
              <a:off x="2747" y="1163"/>
              <a:ext cx="1038" cy="0"/>
            </a:xfrm>
            <a:prstGeom prst="line">
              <a:avLst/>
            </a:prstGeom>
            <a:noFill/>
            <a:ln w="12700">
              <a:solidFill>
                <a:srgbClr val="000000"/>
              </a:solidFill>
            </a:ln>
          </p:spPr>
        </p:sp>
        <p:sp>
          <p:nvSpPr>
            <p:cNvPr id="43" name="Rechte verbindingslijn 42"/>
            <p:cNvSpPr/>
            <p:nvPr/>
          </p:nvSpPr>
          <p:spPr>
            <a:xfrm>
              <a:off x="2747" y="1163"/>
              <a:ext cx="0" cy="830"/>
            </a:xfrm>
            <a:prstGeom prst="line">
              <a:avLst/>
            </a:prstGeom>
            <a:noFill/>
            <a:ln w="12700">
              <a:solidFill>
                <a:srgbClr val="000000"/>
              </a:solidFill>
            </a:ln>
          </p:spPr>
        </p:sp>
        <p:sp>
          <p:nvSpPr>
            <p:cNvPr id="44" name="Rechthoek 43"/>
            <p:cNvSpPr/>
            <p:nvPr/>
          </p:nvSpPr>
          <p:spPr>
            <a:xfrm>
              <a:off x="2747" y="1163"/>
              <a:ext cx="1038" cy="830"/>
            </a:xfrm>
            <a:prstGeom prst="rect">
              <a:avLst/>
            </a:prstGeom>
            <a:solidFill>
              <a:srgbClr val="548DD4"/>
            </a:solidFill>
            <a:ln>
              <a:noFill/>
            </a:ln>
          </p:spPr>
          <p:txBody>
            <a:bodyPr wrap="square" anchor="ctr"/>
            <a:lstStyle/>
            <a:p>
              <a:pPr marL="0" lvl="0" indent="0" algn="ctr">
                <a:lnSpc>
                  <a:spcPct val="115000"/>
                </a:lnSpc>
                <a:buNone/>
              </a:pPr>
              <a:r>
                <a:rPr sz="1100" b="1" i="0" u="none" strike="noStrike" baseline="0">
                  <a:solidFill>
                    <a:srgbClr val="000000"/>
                  </a:solidFill>
                  <a:latin typeface="Calibri"/>
                </a:rPr>
                <a:t>IC-Grondslag</a:t>
              </a:r>
            </a:p>
            <a:p>
              <a:pPr marL="0" lvl="0" indent="0" algn="ctr">
                <a:lnSpc>
                  <a:spcPct val="115000"/>
                </a:lnSpc>
                <a:buNone/>
              </a:pPr>
              <a:r>
                <a:rPr sz="1100" b="1" i="0" u="none" strike="noStrike" baseline="0">
                  <a:solidFill>
                    <a:srgbClr val="000000"/>
                  </a:solidFill>
                  <a:latin typeface="Calibri"/>
                </a:rPr>
                <a:t>IC-Taak</a:t>
              </a:r>
            </a:p>
          </p:txBody>
        </p:sp>
        <p:sp>
          <p:nvSpPr>
            <p:cNvPr id="45" name="Rechte verbindingslijn 44"/>
            <p:cNvSpPr/>
            <p:nvPr/>
          </p:nvSpPr>
          <p:spPr>
            <a:xfrm>
              <a:off x="2747" y="1163"/>
              <a:ext cx="1038" cy="0"/>
            </a:xfrm>
            <a:prstGeom prst="line">
              <a:avLst/>
            </a:prstGeom>
            <a:noFill/>
            <a:ln w="12700">
              <a:solidFill>
                <a:srgbClr val="000000"/>
              </a:solidFill>
            </a:ln>
          </p:spPr>
        </p:sp>
        <p:sp>
          <p:nvSpPr>
            <p:cNvPr id="46" name="Rechte verbindingslijn 45"/>
            <p:cNvSpPr/>
            <p:nvPr/>
          </p:nvSpPr>
          <p:spPr>
            <a:xfrm>
              <a:off x="2747" y="1163"/>
              <a:ext cx="0" cy="830"/>
            </a:xfrm>
            <a:prstGeom prst="line">
              <a:avLst/>
            </a:prstGeom>
            <a:noFill/>
            <a:ln w="12700">
              <a:solidFill>
                <a:srgbClr val="000000"/>
              </a:solidFill>
            </a:ln>
          </p:spPr>
        </p:sp>
        <p:sp>
          <p:nvSpPr>
            <p:cNvPr id="47" name="Rechte verbindingslijn 46"/>
            <p:cNvSpPr/>
            <p:nvPr/>
          </p:nvSpPr>
          <p:spPr>
            <a:xfrm>
              <a:off x="3785" y="1163"/>
              <a:ext cx="508" cy="0"/>
            </a:xfrm>
            <a:prstGeom prst="line">
              <a:avLst/>
            </a:prstGeom>
            <a:noFill/>
            <a:ln>
              <a:noFill/>
            </a:ln>
          </p:spPr>
        </p:sp>
        <p:sp>
          <p:nvSpPr>
            <p:cNvPr id="48" name="Rechte verbindingslijn 47"/>
            <p:cNvSpPr/>
            <p:nvPr/>
          </p:nvSpPr>
          <p:spPr>
            <a:xfrm>
              <a:off x="3785" y="1163"/>
              <a:ext cx="0" cy="830"/>
            </a:xfrm>
            <a:prstGeom prst="line">
              <a:avLst/>
            </a:prstGeom>
            <a:noFill/>
            <a:ln w="12700">
              <a:solidFill>
                <a:srgbClr val="000000"/>
              </a:solidFill>
            </a:ln>
          </p:spPr>
        </p:sp>
        <p:sp>
          <p:nvSpPr>
            <p:cNvPr id="49" name="Rechthoek 48"/>
            <p:cNvSpPr/>
            <p:nvPr/>
          </p:nvSpPr>
          <p:spPr>
            <a:xfrm>
              <a:off x="3785" y="1163"/>
              <a:ext cx="508" cy="830"/>
            </a:xfrm>
            <a:prstGeom prst="rect">
              <a:avLst/>
            </a:prstGeom>
            <a:noFill/>
            <a:ln>
              <a:noFill/>
            </a:ln>
          </p:spPr>
          <p:txBody>
            <a:bodyPr wrap="square" anchor="ctr"/>
            <a:lstStyle/>
            <a:p>
              <a:pPr marL="0" lvl="0" indent="0" algn="ctr">
                <a:lnSpc>
                  <a:spcPct val="115000"/>
                </a:lnSpc>
                <a:buNone/>
              </a:pPr>
              <a:r>
                <a:rPr sz="1100" b="1" i="0" u="none" strike="noStrike" baseline="0">
                  <a:solidFill>
                    <a:srgbClr val="000000"/>
                  </a:solidFill>
                  <a:latin typeface="Calibri"/>
                </a:rPr>
                <a:t>-</a:t>
              </a:r>
            </a:p>
          </p:txBody>
        </p:sp>
        <p:sp>
          <p:nvSpPr>
            <p:cNvPr id="50" name="Rechte verbindingslijn 49"/>
            <p:cNvSpPr/>
            <p:nvPr/>
          </p:nvSpPr>
          <p:spPr>
            <a:xfrm>
              <a:off x="3785" y="1163"/>
              <a:ext cx="508" cy="0"/>
            </a:xfrm>
            <a:prstGeom prst="line">
              <a:avLst/>
            </a:prstGeom>
            <a:noFill/>
            <a:ln>
              <a:noFill/>
            </a:ln>
          </p:spPr>
        </p:sp>
        <p:sp>
          <p:nvSpPr>
            <p:cNvPr id="51" name="Rechte verbindingslijn 50"/>
            <p:cNvSpPr/>
            <p:nvPr/>
          </p:nvSpPr>
          <p:spPr>
            <a:xfrm>
              <a:off x="3785" y="1163"/>
              <a:ext cx="0" cy="830"/>
            </a:xfrm>
            <a:prstGeom prst="line">
              <a:avLst/>
            </a:prstGeom>
            <a:noFill/>
            <a:ln w="12700">
              <a:solidFill>
                <a:srgbClr val="000000"/>
              </a:solidFill>
            </a:ln>
          </p:spPr>
        </p:sp>
        <p:sp>
          <p:nvSpPr>
            <p:cNvPr id="52" name="Rechte verbindingslijn 51"/>
            <p:cNvSpPr/>
            <p:nvPr/>
          </p:nvSpPr>
          <p:spPr>
            <a:xfrm>
              <a:off x="4293" y="1163"/>
              <a:ext cx="1351" cy="0"/>
            </a:xfrm>
            <a:prstGeom prst="line">
              <a:avLst/>
            </a:prstGeom>
            <a:noFill/>
            <a:ln w="12700">
              <a:solidFill>
                <a:srgbClr val="000000"/>
              </a:solidFill>
            </a:ln>
          </p:spPr>
        </p:sp>
        <p:sp>
          <p:nvSpPr>
            <p:cNvPr id="53" name="Rechte verbindingslijn 52"/>
            <p:cNvSpPr/>
            <p:nvPr/>
          </p:nvSpPr>
          <p:spPr>
            <a:xfrm>
              <a:off x="4293" y="1163"/>
              <a:ext cx="0" cy="830"/>
            </a:xfrm>
            <a:prstGeom prst="line">
              <a:avLst/>
            </a:prstGeom>
            <a:noFill/>
            <a:ln w="12700">
              <a:solidFill>
                <a:srgbClr val="000000"/>
              </a:solidFill>
            </a:ln>
          </p:spPr>
        </p:sp>
        <p:sp>
          <p:nvSpPr>
            <p:cNvPr id="54" name="Rechthoek 53"/>
            <p:cNvSpPr/>
            <p:nvPr/>
          </p:nvSpPr>
          <p:spPr>
            <a:xfrm>
              <a:off x="4293" y="1163"/>
              <a:ext cx="1351" cy="830"/>
            </a:xfrm>
            <a:prstGeom prst="rect">
              <a:avLst/>
            </a:prstGeom>
            <a:solidFill>
              <a:srgbClr val="D6E3BC"/>
            </a:solidFill>
            <a:ln>
              <a:noFill/>
            </a:ln>
          </p:spPr>
          <p:txBody>
            <a:bodyPr wrap="square" anchor="ctr"/>
            <a:lstStyle/>
            <a:p>
              <a:pPr marL="0" lvl="0" indent="0" algn="ctr">
                <a:lnSpc>
                  <a:spcPct val="115000"/>
                </a:lnSpc>
                <a:buNone/>
              </a:pPr>
              <a:r>
                <a:rPr sz="1100" b="1" i="0" u="none" strike="noStrike" baseline="0">
                  <a:solidFill>
                    <a:srgbClr val="000000"/>
                  </a:solidFill>
                  <a:latin typeface="Calibri"/>
                </a:rPr>
                <a:t>T-Grondslag</a:t>
              </a:r>
            </a:p>
            <a:p>
              <a:pPr marL="0" lvl="0" indent="0" algn="ctr">
                <a:lnSpc>
                  <a:spcPct val="115000"/>
                </a:lnSpc>
                <a:buNone/>
              </a:pPr>
              <a:r>
                <a:rPr sz="1100" b="1" i="0" u="none" strike="noStrike" baseline="0">
                  <a:solidFill>
                    <a:srgbClr val="000000"/>
                  </a:solidFill>
                  <a:latin typeface="Calibri"/>
                </a:rPr>
                <a:t>T-Taak</a:t>
              </a:r>
            </a:p>
          </p:txBody>
        </p:sp>
        <p:sp>
          <p:nvSpPr>
            <p:cNvPr id="55" name="Rechte verbindingslijn 54"/>
            <p:cNvSpPr/>
            <p:nvPr/>
          </p:nvSpPr>
          <p:spPr>
            <a:xfrm>
              <a:off x="4293" y="1163"/>
              <a:ext cx="1351" cy="0"/>
            </a:xfrm>
            <a:prstGeom prst="line">
              <a:avLst/>
            </a:prstGeom>
            <a:noFill/>
            <a:ln w="12700">
              <a:solidFill>
                <a:srgbClr val="000000"/>
              </a:solidFill>
            </a:ln>
          </p:spPr>
        </p:sp>
        <p:sp>
          <p:nvSpPr>
            <p:cNvPr id="56" name="Rechte verbindingslijn 55"/>
            <p:cNvSpPr/>
            <p:nvPr/>
          </p:nvSpPr>
          <p:spPr>
            <a:xfrm>
              <a:off x="4293" y="1163"/>
              <a:ext cx="0" cy="830"/>
            </a:xfrm>
            <a:prstGeom prst="line">
              <a:avLst/>
            </a:prstGeom>
            <a:noFill/>
            <a:ln w="12700">
              <a:solidFill>
                <a:srgbClr val="000000"/>
              </a:solidFill>
            </a:ln>
          </p:spPr>
        </p:sp>
        <p:sp>
          <p:nvSpPr>
            <p:cNvPr id="57" name="Rechte verbindingslijn 56"/>
            <p:cNvSpPr/>
            <p:nvPr/>
          </p:nvSpPr>
          <p:spPr>
            <a:xfrm>
              <a:off x="5644" y="1163"/>
              <a:ext cx="0" cy="830"/>
            </a:xfrm>
            <a:prstGeom prst="line">
              <a:avLst/>
            </a:prstGeom>
            <a:noFill/>
            <a:ln w="12700">
              <a:solidFill>
                <a:srgbClr val="000000"/>
              </a:solidFill>
            </a:ln>
          </p:spPr>
        </p:sp>
        <p:sp>
          <p:nvSpPr>
            <p:cNvPr id="58" name="Rechte verbindingslijn 57"/>
            <p:cNvSpPr/>
            <p:nvPr/>
          </p:nvSpPr>
          <p:spPr>
            <a:xfrm>
              <a:off x="113" y="1993"/>
              <a:ext cx="907" cy="0"/>
            </a:xfrm>
            <a:prstGeom prst="line">
              <a:avLst/>
            </a:prstGeom>
            <a:noFill/>
            <a:ln>
              <a:noFill/>
            </a:ln>
          </p:spPr>
        </p:sp>
        <p:sp>
          <p:nvSpPr>
            <p:cNvPr id="59" name="Rechthoek 58"/>
            <p:cNvSpPr/>
            <p:nvPr/>
          </p:nvSpPr>
          <p:spPr>
            <a:xfrm>
              <a:off x="113" y="1993"/>
              <a:ext cx="907" cy="190"/>
            </a:xfrm>
            <a:prstGeom prst="rect">
              <a:avLst/>
            </a:prstGeom>
            <a:noFill/>
            <a:ln>
              <a:noFill/>
            </a:ln>
          </p:spPr>
          <p:txBody>
            <a:bodyPr wrap="square" anchor="ctr"/>
            <a:lstStyle/>
            <a:p>
              <a:pPr marL="0" lvl="0" indent="0" algn="l">
                <a:lnSpc>
                  <a:spcPct val="115000"/>
                </a:lnSpc>
                <a:buNone/>
              </a:pPr>
              <a:r>
                <a:rPr sz="1100" b="1" i="0" u="none" strike="noStrike" baseline="0">
                  <a:solidFill>
                    <a:srgbClr val="000000"/>
                  </a:solidFill>
                  <a:latin typeface="Calibri"/>
                </a:rPr>
                <a:t> </a:t>
              </a:r>
            </a:p>
          </p:txBody>
        </p:sp>
        <p:sp>
          <p:nvSpPr>
            <p:cNvPr id="60" name="Rechte verbindingslijn 59"/>
            <p:cNvSpPr/>
            <p:nvPr/>
          </p:nvSpPr>
          <p:spPr>
            <a:xfrm>
              <a:off x="113" y="1993"/>
              <a:ext cx="907" cy="0"/>
            </a:xfrm>
            <a:prstGeom prst="line">
              <a:avLst/>
            </a:prstGeom>
            <a:noFill/>
            <a:ln>
              <a:noFill/>
            </a:ln>
          </p:spPr>
        </p:sp>
        <p:sp>
          <p:nvSpPr>
            <p:cNvPr id="61" name="Rechte verbindingslijn 60"/>
            <p:cNvSpPr/>
            <p:nvPr/>
          </p:nvSpPr>
          <p:spPr>
            <a:xfrm>
              <a:off x="113" y="1993"/>
              <a:ext cx="0" cy="190"/>
            </a:xfrm>
            <a:prstGeom prst="line">
              <a:avLst/>
            </a:prstGeom>
            <a:noFill/>
            <a:ln>
              <a:noFill/>
            </a:ln>
          </p:spPr>
        </p:sp>
        <p:sp>
          <p:nvSpPr>
            <p:cNvPr id="62" name="Rechte verbindingslijn 61"/>
            <p:cNvSpPr/>
            <p:nvPr/>
          </p:nvSpPr>
          <p:spPr>
            <a:xfrm>
              <a:off x="1020" y="1993"/>
              <a:ext cx="1224" cy="0"/>
            </a:xfrm>
            <a:prstGeom prst="line">
              <a:avLst/>
            </a:prstGeom>
            <a:noFill/>
            <a:ln w="12700">
              <a:solidFill>
                <a:srgbClr val="000000"/>
              </a:solidFill>
            </a:ln>
          </p:spPr>
        </p:sp>
        <p:sp>
          <p:nvSpPr>
            <p:cNvPr id="63" name="Rechte verbindingslijn 62"/>
            <p:cNvSpPr/>
            <p:nvPr/>
          </p:nvSpPr>
          <p:spPr>
            <a:xfrm>
              <a:off x="1020" y="1993"/>
              <a:ext cx="0" cy="190"/>
            </a:xfrm>
            <a:prstGeom prst="line">
              <a:avLst/>
            </a:prstGeom>
            <a:noFill/>
            <a:ln>
              <a:noFill/>
            </a:ln>
          </p:spPr>
        </p:sp>
        <p:sp>
          <p:nvSpPr>
            <p:cNvPr id="64" name="Rechthoek 63"/>
            <p:cNvSpPr/>
            <p:nvPr/>
          </p:nvSpPr>
          <p:spPr>
            <a:xfrm>
              <a:off x="1020" y="1993"/>
              <a:ext cx="1224" cy="190"/>
            </a:xfrm>
            <a:prstGeom prst="rect">
              <a:avLst/>
            </a:prstGeom>
            <a:noFill/>
            <a:ln>
              <a:noFill/>
            </a:ln>
          </p:spPr>
          <p:txBody>
            <a:bodyPr wrap="square" anchor="ctr"/>
            <a:lstStyle/>
            <a:p>
              <a:pPr marL="0" lvl="0" indent="0" algn="ctr">
                <a:lnSpc>
                  <a:spcPct val="115000"/>
                </a:lnSpc>
                <a:buNone/>
              </a:pPr>
              <a:r>
                <a:rPr sz="1100" b="1" i="0" u="none" strike="noStrike" baseline="0">
                  <a:solidFill>
                    <a:srgbClr val="000000"/>
                  </a:solidFill>
                  <a:latin typeface="Calibri"/>
                </a:rPr>
                <a:t>|</a:t>
              </a:r>
            </a:p>
          </p:txBody>
        </p:sp>
        <p:sp>
          <p:nvSpPr>
            <p:cNvPr id="65" name="Rechte verbindingslijn 64"/>
            <p:cNvSpPr/>
            <p:nvPr/>
          </p:nvSpPr>
          <p:spPr>
            <a:xfrm>
              <a:off x="1020" y="1993"/>
              <a:ext cx="1224" cy="0"/>
            </a:xfrm>
            <a:prstGeom prst="line">
              <a:avLst/>
            </a:prstGeom>
            <a:noFill/>
            <a:ln w="12700">
              <a:solidFill>
                <a:srgbClr val="000000"/>
              </a:solidFill>
            </a:ln>
          </p:spPr>
        </p:sp>
        <p:sp>
          <p:nvSpPr>
            <p:cNvPr id="66" name="Rechte verbindingslijn 65"/>
            <p:cNvSpPr/>
            <p:nvPr/>
          </p:nvSpPr>
          <p:spPr>
            <a:xfrm>
              <a:off x="1020" y="1993"/>
              <a:ext cx="0" cy="190"/>
            </a:xfrm>
            <a:prstGeom prst="line">
              <a:avLst/>
            </a:prstGeom>
            <a:noFill/>
            <a:ln>
              <a:noFill/>
            </a:ln>
          </p:spPr>
        </p:sp>
        <p:sp>
          <p:nvSpPr>
            <p:cNvPr id="67" name="Rechte verbindingslijn 66"/>
            <p:cNvSpPr/>
            <p:nvPr/>
          </p:nvSpPr>
          <p:spPr>
            <a:xfrm>
              <a:off x="2244" y="1993"/>
              <a:ext cx="503" cy="0"/>
            </a:xfrm>
            <a:prstGeom prst="line">
              <a:avLst/>
            </a:prstGeom>
            <a:noFill/>
            <a:ln>
              <a:noFill/>
            </a:ln>
          </p:spPr>
        </p:sp>
        <p:sp>
          <p:nvSpPr>
            <p:cNvPr id="68" name="Rechte verbindingslijn 67"/>
            <p:cNvSpPr/>
            <p:nvPr/>
          </p:nvSpPr>
          <p:spPr>
            <a:xfrm>
              <a:off x="2244" y="1993"/>
              <a:ext cx="0" cy="190"/>
            </a:xfrm>
            <a:prstGeom prst="line">
              <a:avLst/>
            </a:prstGeom>
            <a:noFill/>
            <a:ln>
              <a:noFill/>
            </a:ln>
          </p:spPr>
        </p:sp>
        <p:sp>
          <p:nvSpPr>
            <p:cNvPr id="69" name="Rechthoek 68"/>
            <p:cNvSpPr/>
            <p:nvPr/>
          </p:nvSpPr>
          <p:spPr>
            <a:xfrm>
              <a:off x="2244" y="1993"/>
              <a:ext cx="503" cy="190"/>
            </a:xfrm>
            <a:prstGeom prst="rect">
              <a:avLst/>
            </a:prstGeom>
            <a:noFill/>
            <a:ln>
              <a:noFill/>
            </a:ln>
          </p:spPr>
          <p:txBody>
            <a:bodyPr wrap="square" anchor="ctr"/>
            <a:lstStyle/>
            <a:p>
              <a:pPr marL="0" lvl="0" indent="0" algn="ctr">
                <a:lnSpc>
                  <a:spcPct val="115000"/>
                </a:lnSpc>
                <a:buNone/>
              </a:pPr>
              <a:r>
                <a:rPr sz="1100" b="1" i="0" u="none" strike="noStrike" baseline="0">
                  <a:solidFill>
                    <a:srgbClr val="000000"/>
                  </a:solidFill>
                  <a:latin typeface="Calibri"/>
                </a:rPr>
                <a:t> </a:t>
              </a:r>
            </a:p>
          </p:txBody>
        </p:sp>
        <p:sp>
          <p:nvSpPr>
            <p:cNvPr id="70" name="Rechte verbindingslijn 69"/>
            <p:cNvSpPr/>
            <p:nvPr/>
          </p:nvSpPr>
          <p:spPr>
            <a:xfrm>
              <a:off x="2244" y="1993"/>
              <a:ext cx="503" cy="0"/>
            </a:xfrm>
            <a:prstGeom prst="line">
              <a:avLst/>
            </a:prstGeom>
            <a:noFill/>
            <a:ln>
              <a:noFill/>
            </a:ln>
          </p:spPr>
        </p:sp>
        <p:sp>
          <p:nvSpPr>
            <p:cNvPr id="71" name="Rechte verbindingslijn 70"/>
            <p:cNvSpPr/>
            <p:nvPr/>
          </p:nvSpPr>
          <p:spPr>
            <a:xfrm>
              <a:off x="2244" y="1993"/>
              <a:ext cx="0" cy="190"/>
            </a:xfrm>
            <a:prstGeom prst="line">
              <a:avLst/>
            </a:prstGeom>
            <a:noFill/>
            <a:ln>
              <a:noFill/>
            </a:ln>
          </p:spPr>
        </p:sp>
        <p:sp>
          <p:nvSpPr>
            <p:cNvPr id="72" name="Rechte verbindingslijn 71"/>
            <p:cNvSpPr/>
            <p:nvPr/>
          </p:nvSpPr>
          <p:spPr>
            <a:xfrm>
              <a:off x="2747" y="1993"/>
              <a:ext cx="1038" cy="0"/>
            </a:xfrm>
            <a:prstGeom prst="line">
              <a:avLst/>
            </a:prstGeom>
            <a:noFill/>
            <a:ln w="12700">
              <a:solidFill>
                <a:srgbClr val="000000"/>
              </a:solidFill>
            </a:ln>
          </p:spPr>
        </p:sp>
        <p:sp>
          <p:nvSpPr>
            <p:cNvPr id="73" name="Rechte verbindingslijn 72"/>
            <p:cNvSpPr/>
            <p:nvPr/>
          </p:nvSpPr>
          <p:spPr>
            <a:xfrm>
              <a:off x="2747" y="1993"/>
              <a:ext cx="0" cy="190"/>
            </a:xfrm>
            <a:prstGeom prst="line">
              <a:avLst/>
            </a:prstGeom>
            <a:noFill/>
            <a:ln>
              <a:noFill/>
            </a:ln>
          </p:spPr>
        </p:sp>
        <p:sp>
          <p:nvSpPr>
            <p:cNvPr id="74" name="Rechthoek 73"/>
            <p:cNvSpPr/>
            <p:nvPr/>
          </p:nvSpPr>
          <p:spPr>
            <a:xfrm>
              <a:off x="2747" y="1993"/>
              <a:ext cx="1038" cy="190"/>
            </a:xfrm>
            <a:prstGeom prst="rect">
              <a:avLst/>
            </a:prstGeom>
            <a:noFill/>
            <a:ln>
              <a:noFill/>
            </a:ln>
          </p:spPr>
          <p:txBody>
            <a:bodyPr wrap="square" anchor="ctr"/>
            <a:lstStyle/>
            <a:p>
              <a:pPr marL="0" lvl="0" indent="0" algn="ctr">
                <a:lnSpc>
                  <a:spcPct val="115000"/>
                </a:lnSpc>
                <a:buNone/>
              </a:pPr>
              <a:r>
                <a:rPr sz="1100" b="1" i="0" u="none" strike="noStrike" baseline="0">
                  <a:solidFill>
                    <a:srgbClr val="000000"/>
                  </a:solidFill>
                  <a:latin typeface="Calibri"/>
                </a:rPr>
                <a:t>|</a:t>
              </a:r>
            </a:p>
          </p:txBody>
        </p:sp>
        <p:sp>
          <p:nvSpPr>
            <p:cNvPr id="75" name="Rechte verbindingslijn 74"/>
            <p:cNvSpPr/>
            <p:nvPr/>
          </p:nvSpPr>
          <p:spPr>
            <a:xfrm>
              <a:off x="2747" y="1993"/>
              <a:ext cx="1038" cy="0"/>
            </a:xfrm>
            <a:prstGeom prst="line">
              <a:avLst/>
            </a:prstGeom>
            <a:noFill/>
            <a:ln w="12700">
              <a:solidFill>
                <a:srgbClr val="000000"/>
              </a:solidFill>
            </a:ln>
          </p:spPr>
        </p:sp>
        <p:sp>
          <p:nvSpPr>
            <p:cNvPr id="76" name="Rechte verbindingslijn 75"/>
            <p:cNvSpPr/>
            <p:nvPr/>
          </p:nvSpPr>
          <p:spPr>
            <a:xfrm>
              <a:off x="2747" y="1993"/>
              <a:ext cx="0" cy="190"/>
            </a:xfrm>
            <a:prstGeom prst="line">
              <a:avLst/>
            </a:prstGeom>
            <a:noFill/>
            <a:ln>
              <a:noFill/>
            </a:ln>
          </p:spPr>
        </p:sp>
        <p:sp>
          <p:nvSpPr>
            <p:cNvPr id="77" name="Rechte verbindingslijn 76"/>
            <p:cNvSpPr/>
            <p:nvPr/>
          </p:nvSpPr>
          <p:spPr>
            <a:xfrm>
              <a:off x="3785" y="1993"/>
              <a:ext cx="508" cy="0"/>
            </a:xfrm>
            <a:prstGeom prst="line">
              <a:avLst/>
            </a:prstGeom>
            <a:noFill/>
            <a:ln>
              <a:noFill/>
            </a:ln>
          </p:spPr>
        </p:sp>
        <p:sp>
          <p:nvSpPr>
            <p:cNvPr id="78" name="Rechte verbindingslijn 77"/>
            <p:cNvSpPr/>
            <p:nvPr/>
          </p:nvSpPr>
          <p:spPr>
            <a:xfrm>
              <a:off x="3785" y="1993"/>
              <a:ext cx="0" cy="190"/>
            </a:xfrm>
            <a:prstGeom prst="line">
              <a:avLst/>
            </a:prstGeom>
            <a:noFill/>
            <a:ln>
              <a:noFill/>
            </a:ln>
          </p:spPr>
        </p:sp>
        <p:sp>
          <p:nvSpPr>
            <p:cNvPr id="79" name="Rechthoek 78"/>
            <p:cNvSpPr/>
            <p:nvPr/>
          </p:nvSpPr>
          <p:spPr>
            <a:xfrm>
              <a:off x="3785" y="1993"/>
              <a:ext cx="508" cy="190"/>
            </a:xfrm>
            <a:prstGeom prst="rect">
              <a:avLst/>
            </a:prstGeom>
            <a:noFill/>
            <a:ln>
              <a:noFill/>
            </a:ln>
          </p:spPr>
          <p:txBody>
            <a:bodyPr wrap="square" anchor="ctr"/>
            <a:lstStyle/>
            <a:p>
              <a:pPr marL="0" lvl="0" indent="0" algn="ctr">
                <a:lnSpc>
                  <a:spcPct val="115000"/>
                </a:lnSpc>
                <a:buNone/>
              </a:pPr>
              <a:r>
                <a:rPr sz="1100" b="0" i="0" u="none" strike="noStrike" baseline="0">
                  <a:solidFill>
                    <a:srgbClr val="000000"/>
                  </a:solidFill>
                  <a:latin typeface="Calibri"/>
                </a:rPr>
                <a:t> </a:t>
              </a:r>
            </a:p>
          </p:txBody>
        </p:sp>
        <p:sp>
          <p:nvSpPr>
            <p:cNvPr id="80" name="Rechte verbindingslijn 79"/>
            <p:cNvSpPr/>
            <p:nvPr/>
          </p:nvSpPr>
          <p:spPr>
            <a:xfrm>
              <a:off x="3785" y="1993"/>
              <a:ext cx="508" cy="0"/>
            </a:xfrm>
            <a:prstGeom prst="line">
              <a:avLst/>
            </a:prstGeom>
            <a:noFill/>
            <a:ln>
              <a:noFill/>
            </a:ln>
          </p:spPr>
        </p:sp>
        <p:sp>
          <p:nvSpPr>
            <p:cNvPr id="81" name="Rechte verbindingslijn 80"/>
            <p:cNvSpPr/>
            <p:nvPr/>
          </p:nvSpPr>
          <p:spPr>
            <a:xfrm>
              <a:off x="3785" y="1993"/>
              <a:ext cx="0" cy="190"/>
            </a:xfrm>
            <a:prstGeom prst="line">
              <a:avLst/>
            </a:prstGeom>
            <a:noFill/>
            <a:ln>
              <a:noFill/>
            </a:ln>
          </p:spPr>
        </p:sp>
        <p:sp>
          <p:nvSpPr>
            <p:cNvPr id="82" name="Rechte verbindingslijn 81"/>
            <p:cNvSpPr/>
            <p:nvPr/>
          </p:nvSpPr>
          <p:spPr>
            <a:xfrm>
              <a:off x="4293" y="1993"/>
              <a:ext cx="1351" cy="0"/>
            </a:xfrm>
            <a:prstGeom prst="line">
              <a:avLst/>
            </a:prstGeom>
            <a:noFill/>
            <a:ln w="12700">
              <a:solidFill>
                <a:srgbClr val="000000"/>
              </a:solidFill>
            </a:ln>
          </p:spPr>
        </p:sp>
        <p:sp>
          <p:nvSpPr>
            <p:cNvPr id="83" name="Rechte verbindingslijn 82"/>
            <p:cNvSpPr/>
            <p:nvPr/>
          </p:nvSpPr>
          <p:spPr>
            <a:xfrm>
              <a:off x="4293" y="1993"/>
              <a:ext cx="0" cy="190"/>
            </a:xfrm>
            <a:prstGeom prst="line">
              <a:avLst/>
            </a:prstGeom>
            <a:noFill/>
            <a:ln>
              <a:noFill/>
            </a:ln>
          </p:spPr>
        </p:sp>
        <p:sp>
          <p:nvSpPr>
            <p:cNvPr id="84" name="Rechthoek 83"/>
            <p:cNvSpPr/>
            <p:nvPr/>
          </p:nvSpPr>
          <p:spPr>
            <a:xfrm>
              <a:off x="4293" y="1993"/>
              <a:ext cx="1351" cy="190"/>
            </a:xfrm>
            <a:prstGeom prst="rect">
              <a:avLst/>
            </a:prstGeom>
            <a:noFill/>
            <a:ln>
              <a:noFill/>
            </a:ln>
          </p:spPr>
          <p:txBody>
            <a:bodyPr wrap="square" anchor="ctr"/>
            <a:lstStyle/>
            <a:p>
              <a:pPr marL="0" lvl="0" indent="0" algn="ctr">
                <a:lnSpc>
                  <a:spcPct val="115000"/>
                </a:lnSpc>
                <a:buNone/>
              </a:pPr>
              <a:r>
                <a:rPr sz="1100" b="1" i="0" u="none" strike="noStrike" baseline="0">
                  <a:solidFill>
                    <a:srgbClr val="000000"/>
                  </a:solidFill>
                  <a:latin typeface="Calibri"/>
                </a:rPr>
                <a:t>|</a:t>
              </a:r>
            </a:p>
          </p:txBody>
        </p:sp>
        <p:sp>
          <p:nvSpPr>
            <p:cNvPr id="85" name="Rechte verbindingslijn 84"/>
            <p:cNvSpPr/>
            <p:nvPr/>
          </p:nvSpPr>
          <p:spPr>
            <a:xfrm>
              <a:off x="4293" y="1993"/>
              <a:ext cx="1351" cy="0"/>
            </a:xfrm>
            <a:prstGeom prst="line">
              <a:avLst/>
            </a:prstGeom>
            <a:noFill/>
            <a:ln w="12700">
              <a:solidFill>
                <a:srgbClr val="000000"/>
              </a:solidFill>
            </a:ln>
          </p:spPr>
        </p:sp>
        <p:sp>
          <p:nvSpPr>
            <p:cNvPr id="86" name="Rechte verbindingslijn 85"/>
            <p:cNvSpPr/>
            <p:nvPr/>
          </p:nvSpPr>
          <p:spPr>
            <a:xfrm>
              <a:off x="4293" y="1993"/>
              <a:ext cx="0" cy="190"/>
            </a:xfrm>
            <a:prstGeom prst="line">
              <a:avLst/>
            </a:prstGeom>
            <a:noFill/>
            <a:ln>
              <a:noFill/>
            </a:ln>
          </p:spPr>
        </p:sp>
        <p:sp>
          <p:nvSpPr>
            <p:cNvPr id="87" name="Rechte verbindingslijn 86"/>
            <p:cNvSpPr/>
            <p:nvPr/>
          </p:nvSpPr>
          <p:spPr>
            <a:xfrm>
              <a:off x="5644" y="1993"/>
              <a:ext cx="0" cy="190"/>
            </a:xfrm>
            <a:prstGeom prst="line">
              <a:avLst/>
            </a:prstGeom>
            <a:noFill/>
            <a:ln>
              <a:noFill/>
            </a:ln>
          </p:spPr>
        </p:sp>
        <p:sp>
          <p:nvSpPr>
            <p:cNvPr id="88" name="Rechte verbindingslijn 87"/>
            <p:cNvSpPr/>
            <p:nvPr/>
          </p:nvSpPr>
          <p:spPr>
            <a:xfrm>
              <a:off x="113" y="2183"/>
              <a:ext cx="907" cy="0"/>
            </a:xfrm>
            <a:prstGeom prst="line">
              <a:avLst/>
            </a:prstGeom>
            <a:noFill/>
            <a:ln>
              <a:noFill/>
            </a:ln>
          </p:spPr>
        </p:sp>
        <p:sp>
          <p:nvSpPr>
            <p:cNvPr id="89" name="Rechthoek 88"/>
            <p:cNvSpPr/>
            <p:nvPr/>
          </p:nvSpPr>
          <p:spPr>
            <a:xfrm>
              <a:off x="113" y="2183"/>
              <a:ext cx="907" cy="804"/>
            </a:xfrm>
            <a:prstGeom prst="rect">
              <a:avLst/>
            </a:prstGeom>
            <a:noFill/>
            <a:ln>
              <a:noFill/>
            </a:ln>
          </p:spPr>
          <p:txBody>
            <a:bodyPr wrap="square" anchor="ctr"/>
            <a:lstStyle/>
            <a:p>
              <a:pPr marL="0" lvl="0" indent="0" algn="l">
                <a:lnSpc>
                  <a:spcPct val="115000"/>
                </a:lnSpc>
                <a:buNone/>
              </a:pPr>
              <a:r>
                <a:rPr sz="1100" b="1" i="0" u="none" strike="noStrike" baseline="0">
                  <a:solidFill>
                    <a:srgbClr val="000000"/>
                  </a:solidFill>
                  <a:latin typeface="Calibri"/>
                </a:rPr>
                <a:t>Tactisch</a:t>
              </a:r>
            </a:p>
            <a:p>
              <a:pPr marL="0" lvl="0" indent="0" algn="l">
                <a:lnSpc>
                  <a:spcPct val="115000"/>
                </a:lnSpc>
                <a:buNone/>
              </a:pPr>
              <a:r>
                <a:rPr sz="1100" b="1" i="0" u="none" strike="noStrike" baseline="0">
                  <a:solidFill>
                    <a:srgbClr val="000000"/>
                  </a:solidFill>
                  <a:latin typeface="Calibri"/>
                </a:rPr>
                <a:t>(inrichten)</a:t>
              </a:r>
            </a:p>
          </p:txBody>
        </p:sp>
        <p:sp>
          <p:nvSpPr>
            <p:cNvPr id="90" name="Rechte verbindingslijn 89"/>
            <p:cNvSpPr/>
            <p:nvPr/>
          </p:nvSpPr>
          <p:spPr>
            <a:xfrm>
              <a:off x="113" y="2183"/>
              <a:ext cx="907" cy="0"/>
            </a:xfrm>
            <a:prstGeom prst="line">
              <a:avLst/>
            </a:prstGeom>
            <a:noFill/>
            <a:ln>
              <a:noFill/>
            </a:ln>
          </p:spPr>
        </p:sp>
        <p:sp>
          <p:nvSpPr>
            <p:cNvPr id="91" name="Rechte verbindingslijn 90"/>
            <p:cNvSpPr/>
            <p:nvPr/>
          </p:nvSpPr>
          <p:spPr>
            <a:xfrm>
              <a:off x="113" y="2183"/>
              <a:ext cx="0" cy="804"/>
            </a:xfrm>
            <a:prstGeom prst="line">
              <a:avLst/>
            </a:prstGeom>
            <a:noFill/>
            <a:ln>
              <a:noFill/>
            </a:ln>
          </p:spPr>
        </p:sp>
        <p:sp>
          <p:nvSpPr>
            <p:cNvPr id="92" name="Rechte verbindingslijn 91"/>
            <p:cNvSpPr/>
            <p:nvPr/>
          </p:nvSpPr>
          <p:spPr>
            <a:xfrm>
              <a:off x="1020" y="2183"/>
              <a:ext cx="1224" cy="0"/>
            </a:xfrm>
            <a:prstGeom prst="line">
              <a:avLst/>
            </a:prstGeom>
            <a:noFill/>
            <a:ln w="12700">
              <a:solidFill>
                <a:srgbClr val="000000"/>
              </a:solidFill>
            </a:ln>
          </p:spPr>
        </p:sp>
        <p:sp>
          <p:nvSpPr>
            <p:cNvPr id="93" name="Rechte verbindingslijn 92"/>
            <p:cNvSpPr/>
            <p:nvPr/>
          </p:nvSpPr>
          <p:spPr>
            <a:xfrm>
              <a:off x="1020" y="2183"/>
              <a:ext cx="0" cy="804"/>
            </a:xfrm>
            <a:prstGeom prst="line">
              <a:avLst/>
            </a:prstGeom>
            <a:noFill/>
            <a:ln w="12700">
              <a:solidFill>
                <a:srgbClr val="000000"/>
              </a:solidFill>
            </a:ln>
          </p:spPr>
        </p:sp>
        <p:sp>
          <p:nvSpPr>
            <p:cNvPr id="94" name="Rechthoek 93"/>
            <p:cNvSpPr/>
            <p:nvPr/>
          </p:nvSpPr>
          <p:spPr>
            <a:xfrm>
              <a:off x="1020" y="2183"/>
              <a:ext cx="1224" cy="804"/>
            </a:xfrm>
            <a:prstGeom prst="rect">
              <a:avLst/>
            </a:prstGeom>
            <a:solidFill>
              <a:srgbClr val="FFC000"/>
            </a:solidFill>
            <a:ln>
              <a:noFill/>
            </a:ln>
          </p:spPr>
          <p:txBody>
            <a:bodyPr wrap="square" anchor="ctr"/>
            <a:lstStyle/>
            <a:p>
              <a:pPr marL="0" lvl="0" indent="0" algn="ctr">
                <a:lnSpc>
                  <a:spcPct val="115000"/>
                </a:lnSpc>
                <a:buNone/>
              </a:pPr>
              <a:r>
                <a:rPr sz="1100" b="1" i="0" u="none" strike="noStrike" baseline="0">
                  <a:solidFill>
                    <a:srgbClr val="000000"/>
                  </a:solidFill>
                  <a:latin typeface="Calibri"/>
                </a:rPr>
                <a:t>Actor</a:t>
              </a:r>
            </a:p>
            <a:p>
              <a:pPr marL="0" lvl="0" indent="0" algn="ctr">
                <a:lnSpc>
                  <a:spcPct val="115000"/>
                </a:lnSpc>
                <a:buNone/>
              </a:pPr>
              <a:r>
                <a:rPr sz="1100" b="1" i="0" u="none" strike="noStrike" baseline="0">
                  <a:solidFill>
                    <a:srgbClr val="000000"/>
                  </a:solidFill>
                  <a:latin typeface="Calibri"/>
                </a:rPr>
                <a:t>Domein</a:t>
              </a:r>
            </a:p>
          </p:txBody>
        </p:sp>
        <p:sp>
          <p:nvSpPr>
            <p:cNvPr id="95" name="Rechte verbindingslijn 94"/>
            <p:cNvSpPr/>
            <p:nvPr/>
          </p:nvSpPr>
          <p:spPr>
            <a:xfrm>
              <a:off x="1020" y="2183"/>
              <a:ext cx="1224" cy="0"/>
            </a:xfrm>
            <a:prstGeom prst="line">
              <a:avLst/>
            </a:prstGeom>
            <a:noFill/>
            <a:ln w="12700">
              <a:solidFill>
                <a:srgbClr val="000000"/>
              </a:solidFill>
            </a:ln>
          </p:spPr>
        </p:sp>
        <p:sp>
          <p:nvSpPr>
            <p:cNvPr id="96" name="Rechte verbindingslijn 95"/>
            <p:cNvSpPr/>
            <p:nvPr/>
          </p:nvSpPr>
          <p:spPr>
            <a:xfrm>
              <a:off x="1020" y="2183"/>
              <a:ext cx="0" cy="804"/>
            </a:xfrm>
            <a:prstGeom prst="line">
              <a:avLst/>
            </a:prstGeom>
            <a:noFill/>
            <a:ln w="12700">
              <a:solidFill>
                <a:srgbClr val="000000"/>
              </a:solidFill>
            </a:ln>
          </p:spPr>
        </p:sp>
        <p:sp>
          <p:nvSpPr>
            <p:cNvPr id="97" name="Rechte verbindingslijn 96"/>
            <p:cNvSpPr/>
            <p:nvPr/>
          </p:nvSpPr>
          <p:spPr>
            <a:xfrm>
              <a:off x="2244" y="2183"/>
              <a:ext cx="503" cy="0"/>
            </a:xfrm>
            <a:prstGeom prst="line">
              <a:avLst/>
            </a:prstGeom>
            <a:noFill/>
            <a:ln>
              <a:noFill/>
            </a:ln>
          </p:spPr>
        </p:sp>
        <p:sp>
          <p:nvSpPr>
            <p:cNvPr id="98" name="Rechte verbindingslijn 97"/>
            <p:cNvSpPr/>
            <p:nvPr/>
          </p:nvSpPr>
          <p:spPr>
            <a:xfrm>
              <a:off x="2244" y="2183"/>
              <a:ext cx="0" cy="804"/>
            </a:xfrm>
            <a:prstGeom prst="line">
              <a:avLst/>
            </a:prstGeom>
            <a:noFill/>
            <a:ln w="12700">
              <a:solidFill>
                <a:srgbClr val="000000"/>
              </a:solidFill>
            </a:ln>
          </p:spPr>
        </p:sp>
        <p:sp>
          <p:nvSpPr>
            <p:cNvPr id="99" name="Rechthoek 98"/>
            <p:cNvSpPr/>
            <p:nvPr/>
          </p:nvSpPr>
          <p:spPr>
            <a:xfrm>
              <a:off x="2244" y="2183"/>
              <a:ext cx="503" cy="804"/>
            </a:xfrm>
            <a:prstGeom prst="rect">
              <a:avLst/>
            </a:prstGeom>
            <a:noFill/>
            <a:ln>
              <a:noFill/>
            </a:ln>
          </p:spPr>
          <p:txBody>
            <a:bodyPr wrap="square" anchor="ctr"/>
            <a:lstStyle/>
            <a:p>
              <a:pPr marL="0" lvl="0" indent="0" algn="ctr">
                <a:lnSpc>
                  <a:spcPct val="115000"/>
                </a:lnSpc>
                <a:buNone/>
              </a:pPr>
              <a:r>
                <a:rPr sz="1100" b="1" i="0" u="none" strike="noStrike" baseline="0">
                  <a:solidFill>
                    <a:srgbClr val="000000"/>
                  </a:solidFill>
                  <a:latin typeface="Calibri"/>
                </a:rPr>
                <a:t>-</a:t>
              </a:r>
            </a:p>
          </p:txBody>
        </p:sp>
        <p:sp>
          <p:nvSpPr>
            <p:cNvPr id="100" name="Rechte verbindingslijn 99"/>
            <p:cNvSpPr/>
            <p:nvPr/>
          </p:nvSpPr>
          <p:spPr>
            <a:xfrm>
              <a:off x="2244" y="2183"/>
              <a:ext cx="503" cy="0"/>
            </a:xfrm>
            <a:prstGeom prst="line">
              <a:avLst/>
            </a:prstGeom>
            <a:noFill/>
            <a:ln>
              <a:noFill/>
            </a:ln>
          </p:spPr>
        </p:sp>
        <p:sp>
          <p:nvSpPr>
            <p:cNvPr id="101" name="Rechte verbindingslijn 100"/>
            <p:cNvSpPr/>
            <p:nvPr/>
          </p:nvSpPr>
          <p:spPr>
            <a:xfrm>
              <a:off x="2244" y="2183"/>
              <a:ext cx="0" cy="804"/>
            </a:xfrm>
            <a:prstGeom prst="line">
              <a:avLst/>
            </a:prstGeom>
            <a:noFill/>
            <a:ln w="12700">
              <a:solidFill>
                <a:srgbClr val="000000"/>
              </a:solidFill>
            </a:ln>
          </p:spPr>
        </p:sp>
        <p:sp>
          <p:nvSpPr>
            <p:cNvPr id="102" name="Rechte verbindingslijn 101"/>
            <p:cNvSpPr/>
            <p:nvPr/>
          </p:nvSpPr>
          <p:spPr>
            <a:xfrm>
              <a:off x="2747" y="2183"/>
              <a:ext cx="1038" cy="0"/>
            </a:xfrm>
            <a:prstGeom prst="line">
              <a:avLst/>
            </a:prstGeom>
            <a:noFill/>
            <a:ln w="12700">
              <a:solidFill>
                <a:srgbClr val="000000"/>
              </a:solidFill>
            </a:ln>
          </p:spPr>
        </p:sp>
        <p:sp>
          <p:nvSpPr>
            <p:cNvPr id="103" name="Rechte verbindingslijn 102"/>
            <p:cNvSpPr/>
            <p:nvPr/>
          </p:nvSpPr>
          <p:spPr>
            <a:xfrm>
              <a:off x="2747" y="2183"/>
              <a:ext cx="0" cy="804"/>
            </a:xfrm>
            <a:prstGeom prst="line">
              <a:avLst/>
            </a:prstGeom>
            <a:noFill/>
            <a:ln w="12700">
              <a:solidFill>
                <a:srgbClr val="000000"/>
              </a:solidFill>
            </a:ln>
          </p:spPr>
        </p:sp>
        <p:sp>
          <p:nvSpPr>
            <p:cNvPr id="104" name="Rechthoek 103"/>
            <p:cNvSpPr/>
            <p:nvPr/>
          </p:nvSpPr>
          <p:spPr>
            <a:xfrm>
              <a:off x="2747" y="2183"/>
              <a:ext cx="1038" cy="804"/>
            </a:xfrm>
            <a:prstGeom prst="rect">
              <a:avLst/>
            </a:prstGeom>
            <a:solidFill>
              <a:srgbClr val="548DD4"/>
            </a:solidFill>
            <a:ln>
              <a:noFill/>
            </a:ln>
          </p:spPr>
          <p:txBody>
            <a:bodyPr wrap="square" anchor="ctr"/>
            <a:lstStyle/>
            <a:p>
              <a:pPr marL="0" lvl="0" indent="0" algn="ctr">
                <a:lnSpc>
                  <a:spcPct val="115000"/>
                </a:lnSpc>
                <a:buNone/>
              </a:pPr>
              <a:r>
                <a:rPr sz="1100" b="1" i="0" u="none" strike="noStrike" baseline="0">
                  <a:solidFill>
                    <a:srgbClr val="000000"/>
                  </a:solidFill>
                  <a:latin typeface="Calibri"/>
                </a:rPr>
                <a:t>Aggregatieniveau</a:t>
              </a:r>
            </a:p>
            <a:p>
              <a:pPr marL="0" lvl="0" indent="0" algn="ctr">
                <a:lnSpc>
                  <a:spcPct val="115000"/>
                </a:lnSpc>
                <a:buNone/>
              </a:pPr>
              <a:r>
                <a:rPr sz="1100" b="1" i="0" u="none" strike="noStrike" baseline="0">
                  <a:solidFill>
                    <a:srgbClr val="000000"/>
                  </a:solidFill>
                  <a:latin typeface="Calibri"/>
                </a:rPr>
                <a:t>Functionaliteit</a:t>
              </a:r>
            </a:p>
          </p:txBody>
        </p:sp>
        <p:sp>
          <p:nvSpPr>
            <p:cNvPr id="105" name="Rechte verbindingslijn 104"/>
            <p:cNvSpPr/>
            <p:nvPr/>
          </p:nvSpPr>
          <p:spPr>
            <a:xfrm>
              <a:off x="2747" y="2183"/>
              <a:ext cx="1038" cy="0"/>
            </a:xfrm>
            <a:prstGeom prst="line">
              <a:avLst/>
            </a:prstGeom>
            <a:noFill/>
            <a:ln w="12700">
              <a:solidFill>
                <a:srgbClr val="000000"/>
              </a:solidFill>
            </a:ln>
          </p:spPr>
        </p:sp>
        <p:sp>
          <p:nvSpPr>
            <p:cNvPr id="106" name="Rechte verbindingslijn 105"/>
            <p:cNvSpPr/>
            <p:nvPr/>
          </p:nvSpPr>
          <p:spPr>
            <a:xfrm>
              <a:off x="2747" y="2183"/>
              <a:ext cx="0" cy="804"/>
            </a:xfrm>
            <a:prstGeom prst="line">
              <a:avLst/>
            </a:prstGeom>
            <a:noFill/>
            <a:ln w="12700">
              <a:solidFill>
                <a:srgbClr val="000000"/>
              </a:solidFill>
            </a:ln>
          </p:spPr>
        </p:sp>
        <p:sp>
          <p:nvSpPr>
            <p:cNvPr id="107" name="Rechte verbindingslijn 106"/>
            <p:cNvSpPr/>
            <p:nvPr/>
          </p:nvSpPr>
          <p:spPr>
            <a:xfrm>
              <a:off x="3785" y="2183"/>
              <a:ext cx="508" cy="0"/>
            </a:xfrm>
            <a:prstGeom prst="line">
              <a:avLst/>
            </a:prstGeom>
            <a:noFill/>
            <a:ln>
              <a:noFill/>
            </a:ln>
          </p:spPr>
        </p:sp>
        <p:sp>
          <p:nvSpPr>
            <p:cNvPr id="108" name="Rechte verbindingslijn 107"/>
            <p:cNvSpPr/>
            <p:nvPr/>
          </p:nvSpPr>
          <p:spPr>
            <a:xfrm>
              <a:off x="3785" y="2183"/>
              <a:ext cx="0" cy="804"/>
            </a:xfrm>
            <a:prstGeom prst="line">
              <a:avLst/>
            </a:prstGeom>
            <a:noFill/>
            <a:ln w="12700">
              <a:solidFill>
                <a:srgbClr val="000000"/>
              </a:solidFill>
            </a:ln>
          </p:spPr>
        </p:sp>
        <p:sp>
          <p:nvSpPr>
            <p:cNvPr id="109" name="Rechthoek 108"/>
            <p:cNvSpPr/>
            <p:nvPr/>
          </p:nvSpPr>
          <p:spPr>
            <a:xfrm>
              <a:off x="3785" y="2183"/>
              <a:ext cx="508" cy="804"/>
            </a:xfrm>
            <a:prstGeom prst="rect">
              <a:avLst/>
            </a:prstGeom>
            <a:noFill/>
            <a:ln>
              <a:noFill/>
            </a:ln>
          </p:spPr>
          <p:txBody>
            <a:bodyPr wrap="square" anchor="ctr"/>
            <a:lstStyle/>
            <a:p>
              <a:pPr marL="0" lvl="0" indent="0" algn="ctr">
                <a:lnSpc>
                  <a:spcPct val="115000"/>
                </a:lnSpc>
                <a:buNone/>
              </a:pPr>
              <a:r>
                <a:rPr sz="1100" b="1" i="0" u="none" strike="noStrike" baseline="0">
                  <a:solidFill>
                    <a:srgbClr val="000000"/>
                  </a:solidFill>
                  <a:latin typeface="Calibri"/>
                </a:rPr>
                <a:t>-</a:t>
              </a:r>
            </a:p>
          </p:txBody>
        </p:sp>
        <p:sp>
          <p:nvSpPr>
            <p:cNvPr id="110" name="Rechte verbindingslijn 109"/>
            <p:cNvSpPr/>
            <p:nvPr/>
          </p:nvSpPr>
          <p:spPr>
            <a:xfrm>
              <a:off x="3785" y="2183"/>
              <a:ext cx="508" cy="0"/>
            </a:xfrm>
            <a:prstGeom prst="line">
              <a:avLst/>
            </a:prstGeom>
            <a:noFill/>
            <a:ln>
              <a:noFill/>
            </a:ln>
          </p:spPr>
        </p:sp>
        <p:sp>
          <p:nvSpPr>
            <p:cNvPr id="111" name="Rechte verbindingslijn 110"/>
            <p:cNvSpPr/>
            <p:nvPr/>
          </p:nvSpPr>
          <p:spPr>
            <a:xfrm>
              <a:off x="3785" y="2183"/>
              <a:ext cx="0" cy="804"/>
            </a:xfrm>
            <a:prstGeom prst="line">
              <a:avLst/>
            </a:prstGeom>
            <a:noFill/>
            <a:ln w="12700">
              <a:solidFill>
                <a:srgbClr val="000000"/>
              </a:solidFill>
            </a:ln>
          </p:spPr>
        </p:sp>
        <p:sp>
          <p:nvSpPr>
            <p:cNvPr id="112" name="Rechte verbindingslijn 111"/>
            <p:cNvSpPr/>
            <p:nvPr/>
          </p:nvSpPr>
          <p:spPr>
            <a:xfrm>
              <a:off x="4293" y="2183"/>
              <a:ext cx="1351" cy="0"/>
            </a:xfrm>
            <a:prstGeom prst="line">
              <a:avLst/>
            </a:prstGeom>
            <a:noFill/>
            <a:ln w="12700">
              <a:solidFill>
                <a:srgbClr val="000000"/>
              </a:solidFill>
            </a:ln>
          </p:spPr>
        </p:sp>
        <p:sp>
          <p:nvSpPr>
            <p:cNvPr id="113" name="Rechte verbindingslijn 112"/>
            <p:cNvSpPr/>
            <p:nvPr/>
          </p:nvSpPr>
          <p:spPr>
            <a:xfrm>
              <a:off x="4293" y="2183"/>
              <a:ext cx="0" cy="804"/>
            </a:xfrm>
            <a:prstGeom prst="line">
              <a:avLst/>
            </a:prstGeom>
            <a:noFill/>
            <a:ln w="12700">
              <a:solidFill>
                <a:srgbClr val="000000"/>
              </a:solidFill>
            </a:ln>
          </p:spPr>
        </p:sp>
        <p:sp>
          <p:nvSpPr>
            <p:cNvPr id="114" name="Rechthoek 113"/>
            <p:cNvSpPr/>
            <p:nvPr/>
          </p:nvSpPr>
          <p:spPr>
            <a:xfrm>
              <a:off x="4293" y="2183"/>
              <a:ext cx="1351" cy="804"/>
            </a:xfrm>
            <a:prstGeom prst="rect">
              <a:avLst/>
            </a:prstGeom>
            <a:solidFill>
              <a:srgbClr val="D6E3BC"/>
            </a:solidFill>
            <a:ln>
              <a:noFill/>
            </a:ln>
          </p:spPr>
          <p:txBody>
            <a:bodyPr wrap="square" anchor="ctr"/>
            <a:lstStyle/>
            <a:p>
              <a:pPr marL="0" lvl="0" indent="0" algn="ctr">
                <a:lnSpc>
                  <a:spcPct val="115000"/>
                </a:lnSpc>
                <a:buNone/>
              </a:pPr>
              <a:r>
                <a:rPr sz="1100" b="1" i="0" u="none" strike="noStrike" baseline="0">
                  <a:solidFill>
                    <a:srgbClr val="000000"/>
                  </a:solidFill>
                  <a:latin typeface="Calibri"/>
                </a:rPr>
                <a:t>Techniek</a:t>
              </a:r>
            </a:p>
          </p:txBody>
        </p:sp>
        <p:sp>
          <p:nvSpPr>
            <p:cNvPr id="115" name="Rechte verbindingslijn 114"/>
            <p:cNvSpPr/>
            <p:nvPr/>
          </p:nvSpPr>
          <p:spPr>
            <a:xfrm>
              <a:off x="4293" y="2183"/>
              <a:ext cx="1351" cy="0"/>
            </a:xfrm>
            <a:prstGeom prst="line">
              <a:avLst/>
            </a:prstGeom>
            <a:noFill/>
            <a:ln w="12700">
              <a:solidFill>
                <a:srgbClr val="000000"/>
              </a:solidFill>
            </a:ln>
          </p:spPr>
        </p:sp>
        <p:sp>
          <p:nvSpPr>
            <p:cNvPr id="116" name="Rechte verbindingslijn 115"/>
            <p:cNvSpPr/>
            <p:nvPr/>
          </p:nvSpPr>
          <p:spPr>
            <a:xfrm>
              <a:off x="4293" y="2183"/>
              <a:ext cx="0" cy="804"/>
            </a:xfrm>
            <a:prstGeom prst="line">
              <a:avLst/>
            </a:prstGeom>
            <a:noFill/>
            <a:ln w="12700">
              <a:solidFill>
                <a:srgbClr val="000000"/>
              </a:solidFill>
            </a:ln>
          </p:spPr>
        </p:sp>
        <p:sp>
          <p:nvSpPr>
            <p:cNvPr id="117" name="Rechte verbindingslijn 116"/>
            <p:cNvSpPr/>
            <p:nvPr/>
          </p:nvSpPr>
          <p:spPr>
            <a:xfrm>
              <a:off x="5644" y="2183"/>
              <a:ext cx="0" cy="804"/>
            </a:xfrm>
            <a:prstGeom prst="line">
              <a:avLst/>
            </a:prstGeom>
            <a:noFill/>
            <a:ln w="12700">
              <a:solidFill>
                <a:srgbClr val="000000"/>
              </a:solidFill>
            </a:ln>
          </p:spPr>
        </p:sp>
        <p:sp>
          <p:nvSpPr>
            <p:cNvPr id="118" name="Rechte verbindingslijn 117"/>
            <p:cNvSpPr/>
            <p:nvPr/>
          </p:nvSpPr>
          <p:spPr>
            <a:xfrm>
              <a:off x="113" y="2987"/>
              <a:ext cx="907" cy="0"/>
            </a:xfrm>
            <a:prstGeom prst="line">
              <a:avLst/>
            </a:prstGeom>
            <a:noFill/>
            <a:ln>
              <a:noFill/>
            </a:ln>
          </p:spPr>
        </p:sp>
        <p:sp>
          <p:nvSpPr>
            <p:cNvPr id="119" name="Rechthoek 118"/>
            <p:cNvSpPr/>
            <p:nvPr/>
          </p:nvSpPr>
          <p:spPr>
            <a:xfrm>
              <a:off x="113" y="2987"/>
              <a:ext cx="907" cy="208"/>
            </a:xfrm>
            <a:prstGeom prst="rect">
              <a:avLst/>
            </a:prstGeom>
            <a:noFill/>
            <a:ln>
              <a:noFill/>
            </a:ln>
          </p:spPr>
          <p:txBody>
            <a:bodyPr wrap="square" anchor="ctr"/>
            <a:lstStyle/>
            <a:p>
              <a:pPr marL="0" lvl="0" indent="0" algn="l">
                <a:lnSpc>
                  <a:spcPct val="115000"/>
                </a:lnSpc>
                <a:buNone/>
              </a:pPr>
              <a:r>
                <a:rPr sz="1100" b="1" i="0" u="none" strike="noStrike" baseline="0">
                  <a:solidFill>
                    <a:srgbClr val="000000"/>
                  </a:solidFill>
                  <a:latin typeface="Calibri"/>
                </a:rPr>
                <a:t> </a:t>
              </a:r>
            </a:p>
          </p:txBody>
        </p:sp>
        <p:sp>
          <p:nvSpPr>
            <p:cNvPr id="120" name="Rechte verbindingslijn 119"/>
            <p:cNvSpPr/>
            <p:nvPr/>
          </p:nvSpPr>
          <p:spPr>
            <a:xfrm>
              <a:off x="113" y="2987"/>
              <a:ext cx="907" cy="0"/>
            </a:xfrm>
            <a:prstGeom prst="line">
              <a:avLst/>
            </a:prstGeom>
            <a:noFill/>
            <a:ln>
              <a:noFill/>
            </a:ln>
          </p:spPr>
        </p:sp>
        <p:sp>
          <p:nvSpPr>
            <p:cNvPr id="121" name="Rechte verbindingslijn 120"/>
            <p:cNvSpPr/>
            <p:nvPr/>
          </p:nvSpPr>
          <p:spPr>
            <a:xfrm>
              <a:off x="113" y="2987"/>
              <a:ext cx="0" cy="208"/>
            </a:xfrm>
            <a:prstGeom prst="line">
              <a:avLst/>
            </a:prstGeom>
            <a:noFill/>
            <a:ln>
              <a:noFill/>
            </a:ln>
          </p:spPr>
        </p:sp>
        <p:sp>
          <p:nvSpPr>
            <p:cNvPr id="122" name="Rechte verbindingslijn 121"/>
            <p:cNvSpPr/>
            <p:nvPr/>
          </p:nvSpPr>
          <p:spPr>
            <a:xfrm>
              <a:off x="1020" y="2987"/>
              <a:ext cx="1224" cy="0"/>
            </a:xfrm>
            <a:prstGeom prst="line">
              <a:avLst/>
            </a:prstGeom>
            <a:noFill/>
            <a:ln w="12700">
              <a:solidFill>
                <a:srgbClr val="000000"/>
              </a:solidFill>
            </a:ln>
          </p:spPr>
        </p:sp>
        <p:sp>
          <p:nvSpPr>
            <p:cNvPr id="123" name="Rechte verbindingslijn 122"/>
            <p:cNvSpPr/>
            <p:nvPr/>
          </p:nvSpPr>
          <p:spPr>
            <a:xfrm>
              <a:off x="1020" y="2987"/>
              <a:ext cx="0" cy="208"/>
            </a:xfrm>
            <a:prstGeom prst="line">
              <a:avLst/>
            </a:prstGeom>
            <a:noFill/>
            <a:ln>
              <a:noFill/>
            </a:ln>
          </p:spPr>
        </p:sp>
        <p:sp>
          <p:nvSpPr>
            <p:cNvPr id="124" name="Rechthoek 123"/>
            <p:cNvSpPr/>
            <p:nvPr/>
          </p:nvSpPr>
          <p:spPr>
            <a:xfrm>
              <a:off x="1020" y="2987"/>
              <a:ext cx="1224" cy="208"/>
            </a:xfrm>
            <a:prstGeom prst="rect">
              <a:avLst/>
            </a:prstGeom>
            <a:noFill/>
            <a:ln>
              <a:noFill/>
            </a:ln>
          </p:spPr>
          <p:txBody>
            <a:bodyPr wrap="square" anchor="ctr"/>
            <a:lstStyle/>
            <a:p>
              <a:pPr marL="0" lvl="0" indent="0" algn="ctr">
                <a:lnSpc>
                  <a:spcPct val="115000"/>
                </a:lnSpc>
                <a:buNone/>
              </a:pPr>
              <a:r>
                <a:rPr sz="1100" b="1" i="0" u="none" strike="noStrike" baseline="0">
                  <a:solidFill>
                    <a:srgbClr val="000000"/>
                  </a:solidFill>
                  <a:latin typeface="Calibri"/>
                </a:rPr>
                <a:t>|</a:t>
              </a:r>
            </a:p>
          </p:txBody>
        </p:sp>
        <p:sp>
          <p:nvSpPr>
            <p:cNvPr id="125" name="Rechte verbindingslijn 124"/>
            <p:cNvSpPr/>
            <p:nvPr/>
          </p:nvSpPr>
          <p:spPr>
            <a:xfrm>
              <a:off x="1020" y="2987"/>
              <a:ext cx="1224" cy="0"/>
            </a:xfrm>
            <a:prstGeom prst="line">
              <a:avLst/>
            </a:prstGeom>
            <a:noFill/>
            <a:ln w="12700">
              <a:solidFill>
                <a:srgbClr val="000000"/>
              </a:solidFill>
            </a:ln>
          </p:spPr>
        </p:sp>
        <p:sp>
          <p:nvSpPr>
            <p:cNvPr id="126" name="Rechte verbindingslijn 125"/>
            <p:cNvSpPr/>
            <p:nvPr/>
          </p:nvSpPr>
          <p:spPr>
            <a:xfrm>
              <a:off x="1020" y="2987"/>
              <a:ext cx="0" cy="208"/>
            </a:xfrm>
            <a:prstGeom prst="line">
              <a:avLst/>
            </a:prstGeom>
            <a:noFill/>
            <a:ln>
              <a:noFill/>
            </a:ln>
          </p:spPr>
        </p:sp>
        <p:sp>
          <p:nvSpPr>
            <p:cNvPr id="127" name="Rechte verbindingslijn 126"/>
            <p:cNvSpPr/>
            <p:nvPr/>
          </p:nvSpPr>
          <p:spPr>
            <a:xfrm>
              <a:off x="2244" y="2987"/>
              <a:ext cx="503" cy="0"/>
            </a:xfrm>
            <a:prstGeom prst="line">
              <a:avLst/>
            </a:prstGeom>
            <a:noFill/>
            <a:ln>
              <a:noFill/>
            </a:ln>
          </p:spPr>
        </p:sp>
        <p:sp>
          <p:nvSpPr>
            <p:cNvPr id="128" name="Rechte verbindingslijn 127"/>
            <p:cNvSpPr/>
            <p:nvPr/>
          </p:nvSpPr>
          <p:spPr>
            <a:xfrm>
              <a:off x="2244" y="2987"/>
              <a:ext cx="0" cy="208"/>
            </a:xfrm>
            <a:prstGeom prst="line">
              <a:avLst/>
            </a:prstGeom>
            <a:noFill/>
            <a:ln>
              <a:noFill/>
            </a:ln>
          </p:spPr>
        </p:sp>
        <p:sp>
          <p:nvSpPr>
            <p:cNvPr id="129" name="Rechthoek 128"/>
            <p:cNvSpPr/>
            <p:nvPr/>
          </p:nvSpPr>
          <p:spPr>
            <a:xfrm>
              <a:off x="2244" y="2987"/>
              <a:ext cx="503" cy="208"/>
            </a:xfrm>
            <a:prstGeom prst="rect">
              <a:avLst/>
            </a:prstGeom>
            <a:noFill/>
            <a:ln>
              <a:noFill/>
            </a:ln>
          </p:spPr>
          <p:txBody>
            <a:bodyPr wrap="square" anchor="ctr"/>
            <a:lstStyle/>
            <a:p>
              <a:pPr marL="0" lvl="0" indent="0" algn="ctr">
                <a:lnSpc>
                  <a:spcPct val="115000"/>
                </a:lnSpc>
                <a:buNone/>
              </a:pPr>
              <a:r>
                <a:rPr sz="1100" b="1" i="0" u="none" strike="noStrike" baseline="0">
                  <a:solidFill>
                    <a:srgbClr val="000000"/>
                  </a:solidFill>
                  <a:latin typeface="Calibri"/>
                </a:rPr>
                <a:t> </a:t>
              </a:r>
            </a:p>
          </p:txBody>
        </p:sp>
        <p:sp>
          <p:nvSpPr>
            <p:cNvPr id="130" name="Rechte verbindingslijn 129"/>
            <p:cNvSpPr/>
            <p:nvPr/>
          </p:nvSpPr>
          <p:spPr>
            <a:xfrm>
              <a:off x="2244" y="2987"/>
              <a:ext cx="503" cy="0"/>
            </a:xfrm>
            <a:prstGeom prst="line">
              <a:avLst/>
            </a:prstGeom>
            <a:noFill/>
            <a:ln>
              <a:noFill/>
            </a:ln>
          </p:spPr>
        </p:sp>
        <p:sp>
          <p:nvSpPr>
            <p:cNvPr id="131" name="Rechte verbindingslijn 130"/>
            <p:cNvSpPr/>
            <p:nvPr/>
          </p:nvSpPr>
          <p:spPr>
            <a:xfrm>
              <a:off x="2244" y="2987"/>
              <a:ext cx="0" cy="208"/>
            </a:xfrm>
            <a:prstGeom prst="line">
              <a:avLst/>
            </a:prstGeom>
            <a:noFill/>
            <a:ln>
              <a:noFill/>
            </a:ln>
          </p:spPr>
        </p:sp>
        <p:sp>
          <p:nvSpPr>
            <p:cNvPr id="132" name="Rechte verbindingslijn 131"/>
            <p:cNvSpPr/>
            <p:nvPr/>
          </p:nvSpPr>
          <p:spPr>
            <a:xfrm>
              <a:off x="2747" y="2987"/>
              <a:ext cx="1038" cy="0"/>
            </a:xfrm>
            <a:prstGeom prst="line">
              <a:avLst/>
            </a:prstGeom>
            <a:noFill/>
            <a:ln w="12700">
              <a:solidFill>
                <a:srgbClr val="000000"/>
              </a:solidFill>
            </a:ln>
          </p:spPr>
        </p:sp>
        <p:sp>
          <p:nvSpPr>
            <p:cNvPr id="133" name="Rechte verbindingslijn 132"/>
            <p:cNvSpPr/>
            <p:nvPr/>
          </p:nvSpPr>
          <p:spPr>
            <a:xfrm>
              <a:off x="2747" y="2987"/>
              <a:ext cx="0" cy="208"/>
            </a:xfrm>
            <a:prstGeom prst="line">
              <a:avLst/>
            </a:prstGeom>
            <a:noFill/>
            <a:ln>
              <a:noFill/>
            </a:ln>
          </p:spPr>
        </p:sp>
        <p:sp>
          <p:nvSpPr>
            <p:cNvPr id="134" name="Rechthoek 133"/>
            <p:cNvSpPr/>
            <p:nvPr/>
          </p:nvSpPr>
          <p:spPr>
            <a:xfrm>
              <a:off x="2747" y="2987"/>
              <a:ext cx="1038" cy="208"/>
            </a:xfrm>
            <a:prstGeom prst="rect">
              <a:avLst/>
            </a:prstGeom>
            <a:noFill/>
            <a:ln>
              <a:noFill/>
            </a:ln>
          </p:spPr>
          <p:txBody>
            <a:bodyPr wrap="square" anchor="ctr"/>
            <a:lstStyle/>
            <a:p>
              <a:pPr marL="0" lvl="0" indent="0" algn="ctr">
                <a:lnSpc>
                  <a:spcPct val="115000"/>
                </a:lnSpc>
                <a:buNone/>
              </a:pPr>
              <a:r>
                <a:rPr sz="1100" b="1" i="0" u="none" strike="noStrike" baseline="0">
                  <a:solidFill>
                    <a:srgbClr val="000000"/>
                  </a:solidFill>
                  <a:latin typeface="Calibri"/>
                </a:rPr>
                <a:t>|</a:t>
              </a:r>
            </a:p>
          </p:txBody>
        </p:sp>
        <p:sp>
          <p:nvSpPr>
            <p:cNvPr id="135" name="Rechte verbindingslijn 134"/>
            <p:cNvSpPr/>
            <p:nvPr/>
          </p:nvSpPr>
          <p:spPr>
            <a:xfrm>
              <a:off x="2747" y="2987"/>
              <a:ext cx="1038" cy="0"/>
            </a:xfrm>
            <a:prstGeom prst="line">
              <a:avLst/>
            </a:prstGeom>
            <a:noFill/>
            <a:ln w="12700">
              <a:solidFill>
                <a:srgbClr val="000000"/>
              </a:solidFill>
            </a:ln>
          </p:spPr>
        </p:sp>
        <p:sp>
          <p:nvSpPr>
            <p:cNvPr id="136" name="Rechte verbindingslijn 135"/>
            <p:cNvSpPr/>
            <p:nvPr/>
          </p:nvSpPr>
          <p:spPr>
            <a:xfrm>
              <a:off x="2747" y="2987"/>
              <a:ext cx="0" cy="208"/>
            </a:xfrm>
            <a:prstGeom prst="line">
              <a:avLst/>
            </a:prstGeom>
            <a:noFill/>
            <a:ln>
              <a:noFill/>
            </a:ln>
          </p:spPr>
        </p:sp>
        <p:sp>
          <p:nvSpPr>
            <p:cNvPr id="137" name="Rechte verbindingslijn 136"/>
            <p:cNvSpPr/>
            <p:nvPr/>
          </p:nvSpPr>
          <p:spPr>
            <a:xfrm>
              <a:off x="3785" y="2987"/>
              <a:ext cx="508" cy="0"/>
            </a:xfrm>
            <a:prstGeom prst="line">
              <a:avLst/>
            </a:prstGeom>
            <a:noFill/>
            <a:ln>
              <a:noFill/>
            </a:ln>
          </p:spPr>
        </p:sp>
        <p:sp>
          <p:nvSpPr>
            <p:cNvPr id="138" name="Rechte verbindingslijn 137"/>
            <p:cNvSpPr/>
            <p:nvPr/>
          </p:nvSpPr>
          <p:spPr>
            <a:xfrm>
              <a:off x="3785" y="2987"/>
              <a:ext cx="0" cy="208"/>
            </a:xfrm>
            <a:prstGeom prst="line">
              <a:avLst/>
            </a:prstGeom>
            <a:noFill/>
            <a:ln>
              <a:noFill/>
            </a:ln>
          </p:spPr>
        </p:sp>
        <p:sp>
          <p:nvSpPr>
            <p:cNvPr id="139" name="Rechthoek 138"/>
            <p:cNvSpPr/>
            <p:nvPr/>
          </p:nvSpPr>
          <p:spPr>
            <a:xfrm>
              <a:off x="3785" y="2987"/>
              <a:ext cx="508" cy="208"/>
            </a:xfrm>
            <a:prstGeom prst="rect">
              <a:avLst/>
            </a:prstGeom>
            <a:noFill/>
            <a:ln>
              <a:noFill/>
            </a:ln>
          </p:spPr>
          <p:txBody>
            <a:bodyPr wrap="square" anchor="ctr"/>
            <a:lstStyle/>
            <a:p>
              <a:pPr marL="0" lvl="0" indent="0" algn="ctr">
                <a:lnSpc>
                  <a:spcPct val="115000"/>
                </a:lnSpc>
                <a:buNone/>
              </a:pPr>
              <a:r>
                <a:rPr sz="1100" b="1" i="0" u="none" strike="noStrike" baseline="0">
                  <a:solidFill>
                    <a:srgbClr val="000000"/>
                  </a:solidFill>
                  <a:latin typeface="Calibri"/>
                </a:rPr>
                <a:t> </a:t>
              </a:r>
            </a:p>
          </p:txBody>
        </p:sp>
        <p:sp>
          <p:nvSpPr>
            <p:cNvPr id="140" name="Rechte verbindingslijn 139"/>
            <p:cNvSpPr/>
            <p:nvPr/>
          </p:nvSpPr>
          <p:spPr>
            <a:xfrm>
              <a:off x="3785" y="2987"/>
              <a:ext cx="508" cy="0"/>
            </a:xfrm>
            <a:prstGeom prst="line">
              <a:avLst/>
            </a:prstGeom>
            <a:noFill/>
            <a:ln>
              <a:noFill/>
            </a:ln>
          </p:spPr>
        </p:sp>
        <p:sp>
          <p:nvSpPr>
            <p:cNvPr id="141" name="Rechte verbindingslijn 140"/>
            <p:cNvSpPr/>
            <p:nvPr/>
          </p:nvSpPr>
          <p:spPr>
            <a:xfrm>
              <a:off x="3785" y="2987"/>
              <a:ext cx="0" cy="208"/>
            </a:xfrm>
            <a:prstGeom prst="line">
              <a:avLst/>
            </a:prstGeom>
            <a:noFill/>
            <a:ln>
              <a:noFill/>
            </a:ln>
          </p:spPr>
        </p:sp>
        <p:sp>
          <p:nvSpPr>
            <p:cNvPr id="142" name="Rechte verbindingslijn 141"/>
            <p:cNvSpPr/>
            <p:nvPr/>
          </p:nvSpPr>
          <p:spPr>
            <a:xfrm>
              <a:off x="4293" y="2987"/>
              <a:ext cx="1351" cy="0"/>
            </a:xfrm>
            <a:prstGeom prst="line">
              <a:avLst/>
            </a:prstGeom>
            <a:noFill/>
            <a:ln w="12700">
              <a:solidFill>
                <a:srgbClr val="000000"/>
              </a:solidFill>
            </a:ln>
          </p:spPr>
        </p:sp>
        <p:sp>
          <p:nvSpPr>
            <p:cNvPr id="143" name="Rechte verbindingslijn 142"/>
            <p:cNvSpPr/>
            <p:nvPr/>
          </p:nvSpPr>
          <p:spPr>
            <a:xfrm>
              <a:off x="4293" y="2987"/>
              <a:ext cx="0" cy="208"/>
            </a:xfrm>
            <a:prstGeom prst="line">
              <a:avLst/>
            </a:prstGeom>
            <a:noFill/>
            <a:ln>
              <a:noFill/>
            </a:ln>
          </p:spPr>
        </p:sp>
        <p:sp>
          <p:nvSpPr>
            <p:cNvPr id="144" name="Rechthoek 143"/>
            <p:cNvSpPr/>
            <p:nvPr/>
          </p:nvSpPr>
          <p:spPr>
            <a:xfrm>
              <a:off x="4293" y="2987"/>
              <a:ext cx="1351" cy="208"/>
            </a:xfrm>
            <a:prstGeom prst="rect">
              <a:avLst/>
            </a:prstGeom>
            <a:noFill/>
            <a:ln>
              <a:noFill/>
            </a:ln>
          </p:spPr>
          <p:txBody>
            <a:bodyPr wrap="square" anchor="ctr"/>
            <a:lstStyle/>
            <a:p>
              <a:pPr marL="0" lvl="0" indent="0" algn="ctr">
                <a:lnSpc>
                  <a:spcPct val="115000"/>
                </a:lnSpc>
                <a:buNone/>
              </a:pPr>
              <a:r>
                <a:rPr sz="1100" b="1" i="0" u="none" strike="noStrike" baseline="0">
                  <a:solidFill>
                    <a:srgbClr val="000000"/>
                  </a:solidFill>
                  <a:latin typeface="Calibri"/>
                </a:rPr>
                <a:t>|</a:t>
              </a:r>
            </a:p>
          </p:txBody>
        </p:sp>
        <p:sp>
          <p:nvSpPr>
            <p:cNvPr id="145" name="Rechte verbindingslijn 144"/>
            <p:cNvSpPr/>
            <p:nvPr/>
          </p:nvSpPr>
          <p:spPr>
            <a:xfrm>
              <a:off x="4293" y="2987"/>
              <a:ext cx="1351" cy="0"/>
            </a:xfrm>
            <a:prstGeom prst="line">
              <a:avLst/>
            </a:prstGeom>
            <a:noFill/>
            <a:ln w="12700">
              <a:solidFill>
                <a:srgbClr val="000000"/>
              </a:solidFill>
            </a:ln>
          </p:spPr>
        </p:sp>
        <p:sp>
          <p:nvSpPr>
            <p:cNvPr id="146" name="Rechte verbindingslijn 145"/>
            <p:cNvSpPr/>
            <p:nvPr/>
          </p:nvSpPr>
          <p:spPr>
            <a:xfrm>
              <a:off x="4293" y="2987"/>
              <a:ext cx="0" cy="208"/>
            </a:xfrm>
            <a:prstGeom prst="line">
              <a:avLst/>
            </a:prstGeom>
            <a:noFill/>
            <a:ln>
              <a:noFill/>
            </a:ln>
          </p:spPr>
        </p:sp>
        <p:sp>
          <p:nvSpPr>
            <p:cNvPr id="147" name="Rechte verbindingslijn 146"/>
            <p:cNvSpPr/>
            <p:nvPr/>
          </p:nvSpPr>
          <p:spPr>
            <a:xfrm>
              <a:off x="5644" y="2987"/>
              <a:ext cx="0" cy="208"/>
            </a:xfrm>
            <a:prstGeom prst="line">
              <a:avLst/>
            </a:prstGeom>
            <a:noFill/>
            <a:ln>
              <a:noFill/>
            </a:ln>
          </p:spPr>
        </p:sp>
        <p:sp>
          <p:nvSpPr>
            <p:cNvPr id="148" name="Rechte verbindingslijn 147"/>
            <p:cNvSpPr/>
            <p:nvPr/>
          </p:nvSpPr>
          <p:spPr>
            <a:xfrm>
              <a:off x="113" y="3195"/>
              <a:ext cx="907" cy="0"/>
            </a:xfrm>
            <a:prstGeom prst="line">
              <a:avLst/>
            </a:prstGeom>
            <a:noFill/>
            <a:ln>
              <a:noFill/>
            </a:ln>
          </p:spPr>
        </p:sp>
        <p:sp>
          <p:nvSpPr>
            <p:cNvPr id="149" name="Rechthoek 148"/>
            <p:cNvSpPr/>
            <p:nvPr/>
          </p:nvSpPr>
          <p:spPr>
            <a:xfrm>
              <a:off x="113" y="3195"/>
              <a:ext cx="907" cy="686"/>
            </a:xfrm>
            <a:prstGeom prst="rect">
              <a:avLst/>
            </a:prstGeom>
            <a:noFill/>
            <a:ln>
              <a:noFill/>
            </a:ln>
          </p:spPr>
          <p:txBody>
            <a:bodyPr wrap="square" anchor="ctr"/>
            <a:lstStyle/>
            <a:p>
              <a:pPr marL="0" lvl="0" indent="0" algn="l">
                <a:lnSpc>
                  <a:spcPct val="115000"/>
                </a:lnSpc>
                <a:buNone/>
              </a:pPr>
              <a:r>
                <a:rPr sz="1100" b="1" i="0" u="none" strike="noStrike" baseline="0">
                  <a:solidFill>
                    <a:srgbClr val="000000"/>
                  </a:solidFill>
                  <a:latin typeface="Calibri"/>
                </a:rPr>
                <a:t>Operationeel</a:t>
              </a:r>
            </a:p>
            <a:p>
              <a:pPr marL="0" lvl="0" indent="0" algn="l">
                <a:lnSpc>
                  <a:spcPct val="115000"/>
                </a:lnSpc>
                <a:buNone/>
              </a:pPr>
              <a:r>
                <a:rPr sz="1100" b="1" i="0" u="none" strike="noStrike" baseline="0">
                  <a:solidFill>
                    <a:srgbClr val="000000"/>
                  </a:solidFill>
                  <a:latin typeface="Calibri"/>
                </a:rPr>
                <a:t>(verrichten)</a:t>
              </a:r>
            </a:p>
          </p:txBody>
        </p:sp>
        <p:sp>
          <p:nvSpPr>
            <p:cNvPr id="150" name="Rechte verbindingslijn 149"/>
            <p:cNvSpPr/>
            <p:nvPr/>
          </p:nvSpPr>
          <p:spPr>
            <a:xfrm>
              <a:off x="113" y="3195"/>
              <a:ext cx="907" cy="0"/>
            </a:xfrm>
            <a:prstGeom prst="line">
              <a:avLst/>
            </a:prstGeom>
            <a:noFill/>
            <a:ln>
              <a:noFill/>
            </a:ln>
          </p:spPr>
        </p:sp>
        <p:sp>
          <p:nvSpPr>
            <p:cNvPr id="151" name="Rechte verbindingslijn 150"/>
            <p:cNvSpPr/>
            <p:nvPr/>
          </p:nvSpPr>
          <p:spPr>
            <a:xfrm>
              <a:off x="113" y="3195"/>
              <a:ext cx="0" cy="686"/>
            </a:xfrm>
            <a:prstGeom prst="line">
              <a:avLst/>
            </a:prstGeom>
            <a:noFill/>
            <a:ln>
              <a:noFill/>
            </a:ln>
          </p:spPr>
        </p:sp>
        <p:sp>
          <p:nvSpPr>
            <p:cNvPr id="152" name="Rechte verbindingslijn 151"/>
            <p:cNvSpPr/>
            <p:nvPr/>
          </p:nvSpPr>
          <p:spPr>
            <a:xfrm>
              <a:off x="1020" y="3195"/>
              <a:ext cx="1224" cy="0"/>
            </a:xfrm>
            <a:prstGeom prst="line">
              <a:avLst/>
            </a:prstGeom>
            <a:noFill/>
            <a:ln w="12700">
              <a:solidFill>
                <a:srgbClr val="000000"/>
              </a:solidFill>
            </a:ln>
          </p:spPr>
        </p:sp>
        <p:sp>
          <p:nvSpPr>
            <p:cNvPr id="153" name="Rechte verbindingslijn 152"/>
            <p:cNvSpPr/>
            <p:nvPr/>
          </p:nvSpPr>
          <p:spPr>
            <a:xfrm>
              <a:off x="1020" y="3195"/>
              <a:ext cx="0" cy="686"/>
            </a:xfrm>
            <a:prstGeom prst="line">
              <a:avLst/>
            </a:prstGeom>
            <a:noFill/>
            <a:ln w="12700">
              <a:solidFill>
                <a:srgbClr val="000000"/>
              </a:solidFill>
            </a:ln>
          </p:spPr>
        </p:sp>
        <p:sp>
          <p:nvSpPr>
            <p:cNvPr id="154" name="Rechthoek 153"/>
            <p:cNvSpPr/>
            <p:nvPr/>
          </p:nvSpPr>
          <p:spPr>
            <a:xfrm>
              <a:off x="1020" y="3195"/>
              <a:ext cx="1224" cy="686"/>
            </a:xfrm>
            <a:prstGeom prst="rect">
              <a:avLst/>
            </a:prstGeom>
            <a:solidFill>
              <a:srgbClr val="92D050"/>
            </a:solidFill>
            <a:ln>
              <a:noFill/>
            </a:ln>
          </p:spPr>
          <p:txBody>
            <a:bodyPr wrap="square" anchor="ctr"/>
            <a:lstStyle/>
            <a:p>
              <a:pPr marL="0" lvl="0" indent="0" algn="ctr">
                <a:lnSpc>
                  <a:spcPct val="115000"/>
                </a:lnSpc>
                <a:buNone/>
              </a:pPr>
              <a:r>
                <a:rPr sz="1100" b="1" i="0" u="none" strike="noStrike" baseline="0">
                  <a:solidFill>
                    <a:srgbClr val="000000"/>
                  </a:solidFill>
                  <a:latin typeface="Calibri"/>
                </a:rPr>
                <a:t>Resultaat</a:t>
              </a:r>
            </a:p>
          </p:txBody>
        </p:sp>
        <p:sp>
          <p:nvSpPr>
            <p:cNvPr id="155" name="Rechte verbindingslijn 154"/>
            <p:cNvSpPr/>
            <p:nvPr/>
          </p:nvSpPr>
          <p:spPr>
            <a:xfrm>
              <a:off x="1020" y="3195"/>
              <a:ext cx="1224" cy="0"/>
            </a:xfrm>
            <a:prstGeom prst="line">
              <a:avLst/>
            </a:prstGeom>
            <a:noFill/>
            <a:ln w="12700">
              <a:solidFill>
                <a:srgbClr val="000000"/>
              </a:solidFill>
            </a:ln>
          </p:spPr>
        </p:sp>
        <p:sp>
          <p:nvSpPr>
            <p:cNvPr id="156" name="Rechte verbindingslijn 155"/>
            <p:cNvSpPr/>
            <p:nvPr/>
          </p:nvSpPr>
          <p:spPr>
            <a:xfrm>
              <a:off x="1020" y="3195"/>
              <a:ext cx="0" cy="686"/>
            </a:xfrm>
            <a:prstGeom prst="line">
              <a:avLst/>
            </a:prstGeom>
            <a:noFill/>
            <a:ln w="12700">
              <a:solidFill>
                <a:srgbClr val="000000"/>
              </a:solidFill>
            </a:ln>
          </p:spPr>
        </p:sp>
        <p:sp>
          <p:nvSpPr>
            <p:cNvPr id="157" name="Rechte verbindingslijn 156"/>
            <p:cNvSpPr/>
            <p:nvPr/>
          </p:nvSpPr>
          <p:spPr>
            <a:xfrm>
              <a:off x="2244" y="3195"/>
              <a:ext cx="503" cy="0"/>
            </a:xfrm>
            <a:prstGeom prst="line">
              <a:avLst/>
            </a:prstGeom>
            <a:noFill/>
            <a:ln>
              <a:noFill/>
            </a:ln>
          </p:spPr>
        </p:sp>
        <p:sp>
          <p:nvSpPr>
            <p:cNvPr id="158" name="Rechte verbindingslijn 157"/>
            <p:cNvSpPr/>
            <p:nvPr/>
          </p:nvSpPr>
          <p:spPr>
            <a:xfrm>
              <a:off x="2244" y="3195"/>
              <a:ext cx="0" cy="686"/>
            </a:xfrm>
            <a:prstGeom prst="line">
              <a:avLst/>
            </a:prstGeom>
            <a:noFill/>
            <a:ln w="12700">
              <a:solidFill>
                <a:srgbClr val="000000"/>
              </a:solidFill>
            </a:ln>
          </p:spPr>
        </p:sp>
        <p:sp>
          <p:nvSpPr>
            <p:cNvPr id="159" name="Rechthoek 158"/>
            <p:cNvSpPr/>
            <p:nvPr/>
          </p:nvSpPr>
          <p:spPr>
            <a:xfrm>
              <a:off x="2244" y="3195"/>
              <a:ext cx="503" cy="686"/>
            </a:xfrm>
            <a:prstGeom prst="rect">
              <a:avLst/>
            </a:prstGeom>
            <a:noFill/>
            <a:ln>
              <a:noFill/>
            </a:ln>
          </p:spPr>
          <p:txBody>
            <a:bodyPr wrap="square" anchor="ctr"/>
            <a:lstStyle/>
            <a:p>
              <a:pPr marL="0" lvl="0" indent="0" algn="ctr">
                <a:lnSpc>
                  <a:spcPct val="115000"/>
                </a:lnSpc>
                <a:buNone/>
              </a:pPr>
              <a:r>
                <a:rPr sz="1100" b="1" i="0" u="none" strike="noStrike" baseline="0">
                  <a:solidFill>
                    <a:srgbClr val="000000"/>
                  </a:solidFill>
                  <a:latin typeface="Calibri"/>
                </a:rPr>
                <a:t>-</a:t>
              </a:r>
            </a:p>
          </p:txBody>
        </p:sp>
        <p:sp>
          <p:nvSpPr>
            <p:cNvPr id="160" name="Rechte verbindingslijn 159"/>
            <p:cNvSpPr/>
            <p:nvPr/>
          </p:nvSpPr>
          <p:spPr>
            <a:xfrm>
              <a:off x="2244" y="3195"/>
              <a:ext cx="503" cy="0"/>
            </a:xfrm>
            <a:prstGeom prst="line">
              <a:avLst/>
            </a:prstGeom>
            <a:noFill/>
            <a:ln>
              <a:noFill/>
            </a:ln>
          </p:spPr>
        </p:sp>
        <p:sp>
          <p:nvSpPr>
            <p:cNvPr id="161" name="Rechte verbindingslijn 160"/>
            <p:cNvSpPr/>
            <p:nvPr/>
          </p:nvSpPr>
          <p:spPr>
            <a:xfrm>
              <a:off x="2244" y="3195"/>
              <a:ext cx="0" cy="686"/>
            </a:xfrm>
            <a:prstGeom prst="line">
              <a:avLst/>
            </a:prstGeom>
            <a:noFill/>
            <a:ln w="12700">
              <a:solidFill>
                <a:srgbClr val="000000"/>
              </a:solidFill>
            </a:ln>
          </p:spPr>
        </p:sp>
        <p:sp>
          <p:nvSpPr>
            <p:cNvPr id="162" name="Rechte verbindingslijn 161"/>
            <p:cNvSpPr/>
            <p:nvPr/>
          </p:nvSpPr>
          <p:spPr>
            <a:xfrm>
              <a:off x="2747" y="3195"/>
              <a:ext cx="1038" cy="0"/>
            </a:xfrm>
            <a:prstGeom prst="line">
              <a:avLst/>
            </a:prstGeom>
            <a:noFill/>
            <a:ln w="12700">
              <a:solidFill>
                <a:srgbClr val="000000"/>
              </a:solidFill>
            </a:ln>
          </p:spPr>
        </p:sp>
        <p:sp>
          <p:nvSpPr>
            <p:cNvPr id="163" name="Rechte verbindingslijn 162"/>
            <p:cNvSpPr/>
            <p:nvPr/>
          </p:nvSpPr>
          <p:spPr>
            <a:xfrm>
              <a:off x="2747" y="3195"/>
              <a:ext cx="0" cy="686"/>
            </a:xfrm>
            <a:prstGeom prst="line">
              <a:avLst/>
            </a:prstGeom>
            <a:noFill/>
            <a:ln w="12700">
              <a:solidFill>
                <a:srgbClr val="000000"/>
              </a:solidFill>
            </a:ln>
          </p:spPr>
        </p:sp>
        <p:sp>
          <p:nvSpPr>
            <p:cNvPr id="164" name="Rechthoek 163"/>
            <p:cNvSpPr/>
            <p:nvPr/>
          </p:nvSpPr>
          <p:spPr>
            <a:xfrm>
              <a:off x="2747" y="3195"/>
              <a:ext cx="1038" cy="686"/>
            </a:xfrm>
            <a:prstGeom prst="rect">
              <a:avLst/>
            </a:prstGeom>
            <a:solidFill>
              <a:srgbClr val="548DD4"/>
            </a:solidFill>
            <a:ln>
              <a:noFill/>
            </a:ln>
          </p:spPr>
          <p:txBody>
            <a:bodyPr wrap="square" anchor="ctr"/>
            <a:lstStyle/>
            <a:p>
              <a:pPr marL="0" lvl="0" indent="0" algn="ctr">
                <a:lnSpc>
                  <a:spcPct val="115000"/>
                </a:lnSpc>
                <a:buNone/>
              </a:pPr>
              <a:r>
                <a:rPr sz="1100" b="1" i="0" u="none" strike="noStrike" baseline="0">
                  <a:solidFill>
                    <a:srgbClr val="000000"/>
                  </a:solidFill>
                  <a:latin typeface="Calibri"/>
                </a:rPr>
                <a:t>Informatie</a:t>
              </a:r>
            </a:p>
            <a:p>
              <a:pPr marL="0" lvl="0" indent="0" algn="ctr">
                <a:lnSpc>
                  <a:spcPct val="115000"/>
                </a:lnSpc>
                <a:buNone/>
              </a:pPr>
              <a:r>
                <a:rPr sz="1100" b="1" i="0" u="none" strike="noStrike" baseline="0">
                  <a:solidFill>
                    <a:srgbClr val="000000"/>
                  </a:solidFill>
                  <a:latin typeface="Calibri"/>
                </a:rPr>
                <a:t>Informatieobject</a:t>
              </a:r>
            </a:p>
          </p:txBody>
        </p:sp>
        <p:sp>
          <p:nvSpPr>
            <p:cNvPr id="165" name="Rechte verbindingslijn 164"/>
            <p:cNvSpPr/>
            <p:nvPr/>
          </p:nvSpPr>
          <p:spPr>
            <a:xfrm>
              <a:off x="2747" y="3195"/>
              <a:ext cx="1038" cy="0"/>
            </a:xfrm>
            <a:prstGeom prst="line">
              <a:avLst/>
            </a:prstGeom>
            <a:noFill/>
            <a:ln w="12700">
              <a:solidFill>
                <a:srgbClr val="000000"/>
              </a:solidFill>
            </a:ln>
          </p:spPr>
        </p:sp>
        <p:sp>
          <p:nvSpPr>
            <p:cNvPr id="166" name="Rechte verbindingslijn 165"/>
            <p:cNvSpPr/>
            <p:nvPr/>
          </p:nvSpPr>
          <p:spPr>
            <a:xfrm>
              <a:off x="2747" y="3195"/>
              <a:ext cx="0" cy="686"/>
            </a:xfrm>
            <a:prstGeom prst="line">
              <a:avLst/>
            </a:prstGeom>
            <a:noFill/>
            <a:ln w="12700">
              <a:solidFill>
                <a:srgbClr val="000000"/>
              </a:solidFill>
            </a:ln>
          </p:spPr>
        </p:sp>
        <p:sp>
          <p:nvSpPr>
            <p:cNvPr id="167" name="Rechte verbindingslijn 166"/>
            <p:cNvSpPr/>
            <p:nvPr/>
          </p:nvSpPr>
          <p:spPr>
            <a:xfrm>
              <a:off x="3785" y="3195"/>
              <a:ext cx="508" cy="0"/>
            </a:xfrm>
            <a:prstGeom prst="line">
              <a:avLst/>
            </a:prstGeom>
            <a:noFill/>
            <a:ln>
              <a:noFill/>
            </a:ln>
          </p:spPr>
        </p:sp>
        <p:sp>
          <p:nvSpPr>
            <p:cNvPr id="168" name="Rechte verbindingslijn 167"/>
            <p:cNvSpPr/>
            <p:nvPr/>
          </p:nvSpPr>
          <p:spPr>
            <a:xfrm>
              <a:off x="3785" y="3195"/>
              <a:ext cx="0" cy="686"/>
            </a:xfrm>
            <a:prstGeom prst="line">
              <a:avLst/>
            </a:prstGeom>
            <a:noFill/>
            <a:ln w="12700">
              <a:solidFill>
                <a:srgbClr val="000000"/>
              </a:solidFill>
            </a:ln>
          </p:spPr>
        </p:sp>
        <p:sp>
          <p:nvSpPr>
            <p:cNvPr id="169" name="Rechthoek 168"/>
            <p:cNvSpPr/>
            <p:nvPr/>
          </p:nvSpPr>
          <p:spPr>
            <a:xfrm>
              <a:off x="3785" y="3195"/>
              <a:ext cx="508" cy="686"/>
            </a:xfrm>
            <a:prstGeom prst="rect">
              <a:avLst/>
            </a:prstGeom>
            <a:noFill/>
            <a:ln>
              <a:noFill/>
            </a:ln>
          </p:spPr>
          <p:txBody>
            <a:bodyPr wrap="square" anchor="ctr"/>
            <a:lstStyle/>
            <a:p>
              <a:pPr marL="0" lvl="0" indent="0" algn="ctr">
                <a:lnSpc>
                  <a:spcPct val="115000"/>
                </a:lnSpc>
                <a:buNone/>
              </a:pPr>
              <a:r>
                <a:rPr sz="1100" b="1" i="0" u="none" strike="noStrike" baseline="0">
                  <a:solidFill>
                    <a:srgbClr val="000000"/>
                  </a:solidFill>
                  <a:latin typeface="Calibri"/>
                </a:rPr>
                <a:t>-</a:t>
              </a:r>
            </a:p>
          </p:txBody>
        </p:sp>
        <p:sp>
          <p:nvSpPr>
            <p:cNvPr id="170" name="Rechte verbindingslijn 169"/>
            <p:cNvSpPr/>
            <p:nvPr/>
          </p:nvSpPr>
          <p:spPr>
            <a:xfrm>
              <a:off x="3785" y="3195"/>
              <a:ext cx="508" cy="0"/>
            </a:xfrm>
            <a:prstGeom prst="line">
              <a:avLst/>
            </a:prstGeom>
            <a:noFill/>
            <a:ln>
              <a:noFill/>
            </a:ln>
          </p:spPr>
        </p:sp>
        <p:sp>
          <p:nvSpPr>
            <p:cNvPr id="171" name="Rechte verbindingslijn 170"/>
            <p:cNvSpPr/>
            <p:nvPr/>
          </p:nvSpPr>
          <p:spPr>
            <a:xfrm>
              <a:off x="3785" y="3195"/>
              <a:ext cx="0" cy="686"/>
            </a:xfrm>
            <a:prstGeom prst="line">
              <a:avLst/>
            </a:prstGeom>
            <a:noFill/>
            <a:ln w="12700">
              <a:solidFill>
                <a:srgbClr val="000000"/>
              </a:solidFill>
            </a:ln>
          </p:spPr>
        </p:sp>
        <p:sp>
          <p:nvSpPr>
            <p:cNvPr id="172" name="Rechte verbindingslijn 171"/>
            <p:cNvSpPr/>
            <p:nvPr/>
          </p:nvSpPr>
          <p:spPr>
            <a:xfrm>
              <a:off x="4293" y="3195"/>
              <a:ext cx="1351" cy="0"/>
            </a:xfrm>
            <a:prstGeom prst="line">
              <a:avLst/>
            </a:prstGeom>
            <a:noFill/>
            <a:ln w="12700">
              <a:solidFill>
                <a:srgbClr val="000000"/>
              </a:solidFill>
            </a:ln>
          </p:spPr>
        </p:sp>
        <p:sp>
          <p:nvSpPr>
            <p:cNvPr id="173" name="Rechte verbindingslijn 172"/>
            <p:cNvSpPr/>
            <p:nvPr/>
          </p:nvSpPr>
          <p:spPr>
            <a:xfrm>
              <a:off x="4293" y="3195"/>
              <a:ext cx="0" cy="686"/>
            </a:xfrm>
            <a:prstGeom prst="line">
              <a:avLst/>
            </a:prstGeom>
            <a:noFill/>
            <a:ln w="12700">
              <a:solidFill>
                <a:srgbClr val="000000"/>
              </a:solidFill>
            </a:ln>
          </p:spPr>
        </p:sp>
        <p:sp>
          <p:nvSpPr>
            <p:cNvPr id="174" name="Rechthoek 173"/>
            <p:cNvSpPr/>
            <p:nvPr/>
          </p:nvSpPr>
          <p:spPr>
            <a:xfrm>
              <a:off x="4293" y="3195"/>
              <a:ext cx="1351" cy="686"/>
            </a:xfrm>
            <a:prstGeom prst="rect">
              <a:avLst/>
            </a:prstGeom>
            <a:solidFill>
              <a:srgbClr val="D6E3BC"/>
            </a:solidFill>
            <a:ln>
              <a:noFill/>
            </a:ln>
          </p:spPr>
          <p:txBody>
            <a:bodyPr wrap="square" anchor="ctr"/>
            <a:lstStyle/>
            <a:p>
              <a:pPr marL="0" lvl="0" indent="0" algn="ctr">
                <a:lnSpc>
                  <a:spcPct val="115000"/>
                </a:lnSpc>
                <a:buNone/>
              </a:pPr>
              <a:r>
                <a:rPr sz="1100" b="1" i="0" u="none" strike="noStrike" baseline="0">
                  <a:solidFill>
                    <a:srgbClr val="000000"/>
                  </a:solidFill>
                  <a:latin typeface="Calibri"/>
                </a:rPr>
                <a:t>D-Techniek</a:t>
              </a:r>
            </a:p>
            <a:p>
              <a:pPr marL="0" lvl="0" indent="0" algn="ctr">
                <a:lnSpc>
                  <a:spcPct val="115000"/>
                </a:lnSpc>
                <a:buNone/>
              </a:pPr>
              <a:r>
                <a:rPr sz="1100" b="1" i="0" u="none" strike="noStrike" baseline="0">
                  <a:solidFill>
                    <a:srgbClr val="000000"/>
                  </a:solidFill>
                  <a:latin typeface="Calibri"/>
                </a:rPr>
                <a:t>A-Techniek</a:t>
              </a:r>
            </a:p>
          </p:txBody>
        </p:sp>
        <p:sp>
          <p:nvSpPr>
            <p:cNvPr id="175" name="Rechte verbindingslijn 174"/>
            <p:cNvSpPr/>
            <p:nvPr/>
          </p:nvSpPr>
          <p:spPr>
            <a:xfrm>
              <a:off x="4293" y="3195"/>
              <a:ext cx="1351" cy="0"/>
            </a:xfrm>
            <a:prstGeom prst="line">
              <a:avLst/>
            </a:prstGeom>
            <a:noFill/>
            <a:ln w="12700">
              <a:solidFill>
                <a:srgbClr val="000000"/>
              </a:solidFill>
            </a:ln>
          </p:spPr>
        </p:sp>
        <p:sp>
          <p:nvSpPr>
            <p:cNvPr id="176" name="Rechte verbindingslijn 175"/>
            <p:cNvSpPr/>
            <p:nvPr/>
          </p:nvSpPr>
          <p:spPr>
            <a:xfrm>
              <a:off x="4293" y="3195"/>
              <a:ext cx="0" cy="686"/>
            </a:xfrm>
            <a:prstGeom prst="line">
              <a:avLst/>
            </a:prstGeom>
            <a:noFill/>
            <a:ln w="12700">
              <a:solidFill>
                <a:srgbClr val="000000"/>
              </a:solidFill>
            </a:ln>
          </p:spPr>
        </p:sp>
        <p:sp>
          <p:nvSpPr>
            <p:cNvPr id="177" name="Rechte verbindingslijn 176"/>
            <p:cNvSpPr/>
            <p:nvPr/>
          </p:nvSpPr>
          <p:spPr>
            <a:xfrm>
              <a:off x="5644" y="3195"/>
              <a:ext cx="0" cy="686"/>
            </a:xfrm>
            <a:prstGeom prst="line">
              <a:avLst/>
            </a:prstGeom>
            <a:noFill/>
            <a:ln w="12700">
              <a:solidFill>
                <a:srgbClr val="000000"/>
              </a:solidFill>
            </a:ln>
          </p:spPr>
        </p:sp>
        <p:sp>
          <p:nvSpPr>
            <p:cNvPr id="178" name="Rechte verbindingslijn 177"/>
            <p:cNvSpPr/>
            <p:nvPr/>
          </p:nvSpPr>
          <p:spPr>
            <a:xfrm>
              <a:off x="113" y="3881"/>
              <a:ext cx="907" cy="0"/>
            </a:xfrm>
            <a:prstGeom prst="line">
              <a:avLst/>
            </a:prstGeom>
            <a:noFill/>
            <a:ln>
              <a:noFill/>
            </a:ln>
          </p:spPr>
        </p:sp>
        <p:sp>
          <p:nvSpPr>
            <p:cNvPr id="179" name="Rechte verbindingslijn 178"/>
            <p:cNvSpPr/>
            <p:nvPr/>
          </p:nvSpPr>
          <p:spPr>
            <a:xfrm>
              <a:off x="1020" y="3881"/>
              <a:ext cx="1224" cy="0"/>
            </a:xfrm>
            <a:prstGeom prst="line">
              <a:avLst/>
            </a:prstGeom>
            <a:noFill/>
            <a:ln w="12700">
              <a:solidFill>
                <a:srgbClr val="000000"/>
              </a:solidFill>
            </a:ln>
          </p:spPr>
        </p:sp>
        <p:sp>
          <p:nvSpPr>
            <p:cNvPr id="180" name="Rechte verbindingslijn 179"/>
            <p:cNvSpPr/>
            <p:nvPr/>
          </p:nvSpPr>
          <p:spPr>
            <a:xfrm>
              <a:off x="2244" y="3881"/>
              <a:ext cx="503" cy="0"/>
            </a:xfrm>
            <a:prstGeom prst="line">
              <a:avLst/>
            </a:prstGeom>
            <a:noFill/>
            <a:ln>
              <a:noFill/>
            </a:ln>
          </p:spPr>
        </p:sp>
        <p:sp>
          <p:nvSpPr>
            <p:cNvPr id="181" name="Rechte verbindingslijn 180"/>
            <p:cNvSpPr/>
            <p:nvPr/>
          </p:nvSpPr>
          <p:spPr>
            <a:xfrm>
              <a:off x="2747" y="3881"/>
              <a:ext cx="1038" cy="0"/>
            </a:xfrm>
            <a:prstGeom prst="line">
              <a:avLst/>
            </a:prstGeom>
            <a:noFill/>
            <a:ln w="12700">
              <a:solidFill>
                <a:srgbClr val="000000"/>
              </a:solidFill>
            </a:ln>
          </p:spPr>
        </p:sp>
        <p:sp>
          <p:nvSpPr>
            <p:cNvPr id="182" name="Rechte verbindingslijn 181"/>
            <p:cNvSpPr/>
            <p:nvPr/>
          </p:nvSpPr>
          <p:spPr>
            <a:xfrm>
              <a:off x="3785" y="3881"/>
              <a:ext cx="508" cy="0"/>
            </a:xfrm>
            <a:prstGeom prst="line">
              <a:avLst/>
            </a:prstGeom>
            <a:noFill/>
            <a:ln>
              <a:noFill/>
            </a:ln>
          </p:spPr>
        </p:sp>
        <p:sp>
          <p:nvSpPr>
            <p:cNvPr id="183" name="Rechte verbindingslijn 182"/>
            <p:cNvSpPr/>
            <p:nvPr/>
          </p:nvSpPr>
          <p:spPr>
            <a:xfrm>
              <a:off x="4293" y="3881"/>
              <a:ext cx="1351" cy="0"/>
            </a:xfrm>
            <a:prstGeom prst="line">
              <a:avLst/>
            </a:prstGeom>
            <a:noFill/>
            <a:ln w="12700">
              <a:solidFill>
                <a:srgbClr val="000000"/>
              </a:solidFill>
            </a:ln>
          </p:spPr>
        </p:sp>
      </p:grpSp>
      <p:sp>
        <p:nvSpPr>
          <p:cNvPr id="185" name="Tijdelijke aanduiding voor datum 184"/>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186" name="Tijdelijke aanduiding voor voettekst 185"/>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187" name="Tijdelijke aanduiding voor dianummer 186"/>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p:cNvGrpSpPr/>
          <p:nvPr/>
        </p:nvGrpSpPr>
        <p:grpSpPr>
          <a:xfrm>
            <a:off x="179387" y="152400"/>
            <a:ext cx="8569325" cy="6281737"/>
            <a:chOff x="113" y="96"/>
            <a:chExt cx="5398" cy="3957"/>
          </a:xfrm>
        </p:grpSpPr>
        <p:sp>
          <p:nvSpPr>
            <p:cNvPr id="3" name="Rechthoek 2"/>
            <p:cNvSpPr/>
            <p:nvPr/>
          </p:nvSpPr>
          <p:spPr>
            <a:xfrm>
              <a:off x="113" y="96"/>
              <a:ext cx="450" cy="380"/>
            </a:xfrm>
            <a:prstGeom prst="rect">
              <a:avLst/>
            </a:prstGeom>
            <a:solidFill>
              <a:srgbClr val="4F81BD"/>
            </a:solidFill>
            <a:ln>
              <a:noFill/>
            </a:ln>
          </p:spPr>
          <p:txBody>
            <a:bodyPr wrap="square" anchor="b"/>
            <a:lstStyle/>
            <a:p>
              <a:pPr marL="0" lvl="0" indent="0" algn="l">
                <a:lnSpc>
                  <a:spcPct val="115000"/>
                </a:lnSpc>
                <a:buNone/>
              </a:pPr>
              <a:r>
                <a:rPr sz="1100" b="1" i="0" u="none" strike="noStrike" baseline="0">
                  <a:solidFill>
                    <a:srgbClr val="FFFFFF"/>
                  </a:solidFill>
                  <a:latin typeface="Calibri"/>
                </a:rPr>
                <a:t>NIVEAU</a:t>
              </a:r>
            </a:p>
          </p:txBody>
        </p:sp>
        <p:sp>
          <p:nvSpPr>
            <p:cNvPr id="4" name="Rechte verbindingslijn 3"/>
            <p:cNvSpPr/>
            <p:nvPr/>
          </p:nvSpPr>
          <p:spPr>
            <a:xfrm>
              <a:off x="113" y="96"/>
              <a:ext cx="450" cy="0"/>
            </a:xfrm>
            <a:prstGeom prst="line">
              <a:avLst/>
            </a:prstGeom>
            <a:noFill/>
            <a:ln w="12700">
              <a:solidFill>
                <a:srgbClr val="FFFFFF"/>
              </a:solidFill>
            </a:ln>
          </p:spPr>
        </p:sp>
        <p:sp>
          <p:nvSpPr>
            <p:cNvPr id="5" name="Rechte verbindingslijn 4"/>
            <p:cNvSpPr/>
            <p:nvPr/>
          </p:nvSpPr>
          <p:spPr>
            <a:xfrm>
              <a:off x="113" y="96"/>
              <a:ext cx="0" cy="380"/>
            </a:xfrm>
            <a:prstGeom prst="line">
              <a:avLst/>
            </a:prstGeom>
            <a:noFill/>
            <a:ln w="12700">
              <a:solidFill>
                <a:srgbClr val="FFFFFF"/>
              </a:solidFill>
            </a:ln>
          </p:spPr>
        </p:sp>
        <p:sp>
          <p:nvSpPr>
            <p:cNvPr id="6" name="Rechte verbindingslijn 5"/>
            <p:cNvSpPr/>
            <p:nvPr/>
          </p:nvSpPr>
          <p:spPr>
            <a:xfrm>
              <a:off x="563" y="96"/>
              <a:ext cx="0" cy="380"/>
            </a:xfrm>
            <a:prstGeom prst="line">
              <a:avLst/>
            </a:prstGeom>
            <a:noFill/>
            <a:ln w="12700">
              <a:solidFill>
                <a:srgbClr val="FFFFFF"/>
              </a:solidFill>
            </a:ln>
          </p:spPr>
        </p:sp>
        <p:sp>
          <p:nvSpPr>
            <p:cNvPr id="7" name="Rechthoek 6"/>
            <p:cNvSpPr/>
            <p:nvPr/>
          </p:nvSpPr>
          <p:spPr>
            <a:xfrm>
              <a:off x="563" y="96"/>
              <a:ext cx="775" cy="380"/>
            </a:xfrm>
            <a:prstGeom prst="rect">
              <a:avLst/>
            </a:prstGeom>
            <a:solidFill>
              <a:srgbClr val="8EB4E3"/>
            </a:solidFill>
            <a:ln>
              <a:noFill/>
            </a:ln>
          </p:spPr>
          <p:txBody>
            <a:bodyPr wrap="square" anchor="ctr"/>
            <a:lstStyle/>
            <a:p>
              <a:pPr marL="0" lvl="0" indent="0" algn="r">
                <a:lnSpc>
                  <a:spcPct val="115000"/>
                </a:lnSpc>
                <a:buNone/>
              </a:pPr>
              <a:r>
                <a:rPr sz="1100" b="1" i="0" u="none" strike="noStrike" baseline="0">
                  <a:solidFill>
                    <a:srgbClr val="FFFFFF"/>
                  </a:solidFill>
                  <a:latin typeface="Calibri"/>
                </a:rPr>
                <a:t>Proces</a:t>
              </a:r>
            </a:p>
            <a:p>
              <a:pPr marL="0" lvl="0" indent="0" algn="l">
                <a:lnSpc>
                  <a:spcPct val="115000"/>
                </a:lnSpc>
                <a:buNone/>
              </a:pPr>
              <a:r>
                <a:rPr sz="1100" b="1" i="0" u="none" strike="noStrike" baseline="0">
                  <a:solidFill>
                    <a:srgbClr val="FFFFFF"/>
                  </a:solidFill>
                  <a:latin typeface="Calibri"/>
                </a:rPr>
                <a:t>Context</a:t>
              </a:r>
            </a:p>
          </p:txBody>
        </p:sp>
        <p:sp>
          <p:nvSpPr>
            <p:cNvPr id="8" name="Rechte verbindingslijn 7"/>
            <p:cNvSpPr/>
            <p:nvPr/>
          </p:nvSpPr>
          <p:spPr>
            <a:xfrm>
              <a:off x="563" y="96"/>
              <a:ext cx="775" cy="0"/>
            </a:xfrm>
            <a:prstGeom prst="line">
              <a:avLst/>
            </a:prstGeom>
            <a:noFill/>
            <a:ln w="12700">
              <a:solidFill>
                <a:srgbClr val="FFFFFF"/>
              </a:solidFill>
            </a:ln>
          </p:spPr>
        </p:sp>
        <p:sp>
          <p:nvSpPr>
            <p:cNvPr id="9" name="Rechte verbindingslijn 8"/>
            <p:cNvSpPr/>
            <p:nvPr/>
          </p:nvSpPr>
          <p:spPr>
            <a:xfrm>
              <a:off x="563" y="96"/>
              <a:ext cx="0" cy="380"/>
            </a:xfrm>
            <a:prstGeom prst="line">
              <a:avLst/>
            </a:prstGeom>
            <a:noFill/>
            <a:ln w="12700">
              <a:solidFill>
                <a:srgbClr val="FFFFFF"/>
              </a:solidFill>
            </a:ln>
          </p:spPr>
        </p:sp>
        <p:sp>
          <p:nvSpPr>
            <p:cNvPr id="10" name="Rechte verbindingslijn 9"/>
            <p:cNvSpPr/>
            <p:nvPr/>
          </p:nvSpPr>
          <p:spPr>
            <a:xfrm>
              <a:off x="1338" y="96"/>
              <a:ext cx="0" cy="380"/>
            </a:xfrm>
            <a:prstGeom prst="line">
              <a:avLst/>
            </a:prstGeom>
            <a:noFill/>
            <a:ln w="12700">
              <a:solidFill>
                <a:srgbClr val="FFFFFF"/>
              </a:solidFill>
            </a:ln>
          </p:spPr>
        </p:sp>
        <p:sp>
          <p:nvSpPr>
            <p:cNvPr id="11" name="Rechthoek 10"/>
            <p:cNvSpPr/>
            <p:nvPr/>
          </p:nvSpPr>
          <p:spPr>
            <a:xfrm>
              <a:off x="1338" y="96"/>
              <a:ext cx="633" cy="380"/>
            </a:xfrm>
            <a:prstGeom prst="rect">
              <a:avLst/>
            </a:prstGeom>
            <a:solidFill>
              <a:srgbClr val="4F81BD"/>
            </a:solidFill>
            <a:ln>
              <a:noFill/>
            </a:ln>
          </p:spPr>
          <p:txBody>
            <a:bodyPr wrap="square" anchor="ctr"/>
            <a:lstStyle/>
            <a:p>
              <a:pPr marL="0" lvl="0" indent="0" algn="ctr">
                <a:lnSpc>
                  <a:spcPct val="115000"/>
                </a:lnSpc>
                <a:buNone/>
              </a:pPr>
              <a:r>
                <a:rPr sz="1100" b="1" i="0" u="none" strike="noStrike" baseline="0">
                  <a:solidFill>
                    <a:srgbClr val="FFFFFF"/>
                  </a:solidFill>
                  <a:latin typeface="Calibri"/>
                </a:rPr>
                <a:t>Kanaal</a:t>
              </a:r>
            </a:p>
          </p:txBody>
        </p:sp>
        <p:sp>
          <p:nvSpPr>
            <p:cNvPr id="12" name="Rechte verbindingslijn 11"/>
            <p:cNvSpPr/>
            <p:nvPr/>
          </p:nvSpPr>
          <p:spPr>
            <a:xfrm>
              <a:off x="1338" y="96"/>
              <a:ext cx="633" cy="0"/>
            </a:xfrm>
            <a:prstGeom prst="line">
              <a:avLst/>
            </a:prstGeom>
            <a:noFill/>
            <a:ln w="12700">
              <a:solidFill>
                <a:srgbClr val="FFFFFF"/>
              </a:solidFill>
            </a:ln>
          </p:spPr>
        </p:sp>
        <p:sp>
          <p:nvSpPr>
            <p:cNvPr id="13" name="Rechte verbindingslijn 12"/>
            <p:cNvSpPr/>
            <p:nvPr/>
          </p:nvSpPr>
          <p:spPr>
            <a:xfrm>
              <a:off x="1338" y="96"/>
              <a:ext cx="0" cy="380"/>
            </a:xfrm>
            <a:prstGeom prst="line">
              <a:avLst/>
            </a:prstGeom>
            <a:noFill/>
            <a:ln w="12700">
              <a:solidFill>
                <a:srgbClr val="FFFFFF"/>
              </a:solidFill>
            </a:ln>
          </p:spPr>
        </p:sp>
        <p:sp>
          <p:nvSpPr>
            <p:cNvPr id="14" name="Rechte verbindingslijn 13"/>
            <p:cNvSpPr/>
            <p:nvPr/>
          </p:nvSpPr>
          <p:spPr>
            <a:xfrm>
              <a:off x="1971" y="96"/>
              <a:ext cx="0" cy="380"/>
            </a:xfrm>
            <a:prstGeom prst="line">
              <a:avLst/>
            </a:prstGeom>
            <a:noFill/>
            <a:ln w="12700">
              <a:solidFill>
                <a:srgbClr val="FFFFFF"/>
              </a:solidFill>
            </a:ln>
          </p:spPr>
        </p:sp>
        <p:sp>
          <p:nvSpPr>
            <p:cNvPr id="15" name="Rechthoek 14"/>
            <p:cNvSpPr/>
            <p:nvPr/>
          </p:nvSpPr>
          <p:spPr>
            <a:xfrm>
              <a:off x="1971" y="96"/>
              <a:ext cx="708" cy="380"/>
            </a:xfrm>
            <a:prstGeom prst="rect">
              <a:avLst/>
            </a:prstGeom>
            <a:solidFill>
              <a:srgbClr val="4F81BD"/>
            </a:solidFill>
            <a:ln>
              <a:noFill/>
            </a:ln>
          </p:spPr>
          <p:txBody>
            <a:bodyPr wrap="square" anchor="ctr"/>
            <a:lstStyle/>
            <a:p>
              <a:pPr marL="0" lvl="0" indent="0" algn="ctr">
                <a:lnSpc>
                  <a:spcPct val="115000"/>
                </a:lnSpc>
                <a:buNone/>
              </a:pPr>
              <a:r>
                <a:rPr sz="1100" b="1" i="0" u="none" strike="noStrike" baseline="0">
                  <a:solidFill>
                    <a:srgbClr val="FFFFFF"/>
                  </a:solidFill>
                  <a:latin typeface="Calibri"/>
                </a:rPr>
                <a:t>Beoordelen</a:t>
              </a:r>
            </a:p>
          </p:txBody>
        </p:sp>
        <p:sp>
          <p:nvSpPr>
            <p:cNvPr id="16" name="Rechte verbindingslijn 15"/>
            <p:cNvSpPr/>
            <p:nvPr/>
          </p:nvSpPr>
          <p:spPr>
            <a:xfrm>
              <a:off x="1971" y="96"/>
              <a:ext cx="708" cy="0"/>
            </a:xfrm>
            <a:prstGeom prst="line">
              <a:avLst/>
            </a:prstGeom>
            <a:noFill/>
            <a:ln w="12700">
              <a:solidFill>
                <a:srgbClr val="FFFFFF"/>
              </a:solidFill>
            </a:ln>
          </p:spPr>
        </p:sp>
        <p:sp>
          <p:nvSpPr>
            <p:cNvPr id="17" name="Rechte verbindingslijn 16"/>
            <p:cNvSpPr/>
            <p:nvPr/>
          </p:nvSpPr>
          <p:spPr>
            <a:xfrm>
              <a:off x="1971" y="96"/>
              <a:ext cx="0" cy="380"/>
            </a:xfrm>
            <a:prstGeom prst="line">
              <a:avLst/>
            </a:prstGeom>
            <a:noFill/>
            <a:ln w="12700">
              <a:solidFill>
                <a:srgbClr val="FFFFFF"/>
              </a:solidFill>
            </a:ln>
          </p:spPr>
        </p:sp>
        <p:sp>
          <p:nvSpPr>
            <p:cNvPr id="18" name="Rechte verbindingslijn 17"/>
            <p:cNvSpPr/>
            <p:nvPr/>
          </p:nvSpPr>
          <p:spPr>
            <a:xfrm>
              <a:off x="2679" y="96"/>
              <a:ext cx="0" cy="380"/>
            </a:xfrm>
            <a:prstGeom prst="line">
              <a:avLst/>
            </a:prstGeom>
            <a:noFill/>
            <a:ln w="12700">
              <a:solidFill>
                <a:srgbClr val="FFFFFF"/>
              </a:solidFill>
            </a:ln>
          </p:spPr>
        </p:sp>
        <p:sp>
          <p:nvSpPr>
            <p:cNvPr id="19" name="Rechthoek 18"/>
            <p:cNvSpPr/>
            <p:nvPr/>
          </p:nvSpPr>
          <p:spPr>
            <a:xfrm>
              <a:off x="2679" y="96"/>
              <a:ext cx="708" cy="380"/>
            </a:xfrm>
            <a:prstGeom prst="rect">
              <a:avLst/>
            </a:prstGeom>
            <a:solidFill>
              <a:srgbClr val="4F81BD"/>
            </a:solidFill>
            <a:ln>
              <a:noFill/>
            </a:ln>
          </p:spPr>
          <p:txBody>
            <a:bodyPr wrap="square" anchor="ctr"/>
            <a:lstStyle/>
            <a:p>
              <a:pPr marL="0" lvl="0" indent="0" algn="ctr">
                <a:lnSpc>
                  <a:spcPct val="115000"/>
                </a:lnSpc>
                <a:buNone/>
              </a:pPr>
              <a:r>
                <a:rPr sz="1100" b="1" i="0" u="none" strike="noStrike" baseline="0">
                  <a:solidFill>
                    <a:srgbClr val="FFFFFF"/>
                  </a:solidFill>
                  <a:latin typeface="Calibri"/>
                </a:rPr>
                <a:t>Opnemen</a:t>
              </a:r>
            </a:p>
          </p:txBody>
        </p:sp>
        <p:sp>
          <p:nvSpPr>
            <p:cNvPr id="20" name="Rechte verbindingslijn 19"/>
            <p:cNvSpPr/>
            <p:nvPr/>
          </p:nvSpPr>
          <p:spPr>
            <a:xfrm>
              <a:off x="2679" y="96"/>
              <a:ext cx="708" cy="0"/>
            </a:xfrm>
            <a:prstGeom prst="line">
              <a:avLst/>
            </a:prstGeom>
            <a:noFill/>
            <a:ln w="12700">
              <a:solidFill>
                <a:srgbClr val="FFFFFF"/>
              </a:solidFill>
            </a:ln>
          </p:spPr>
        </p:sp>
        <p:sp>
          <p:nvSpPr>
            <p:cNvPr id="21" name="Rechte verbindingslijn 20"/>
            <p:cNvSpPr/>
            <p:nvPr/>
          </p:nvSpPr>
          <p:spPr>
            <a:xfrm>
              <a:off x="2679" y="96"/>
              <a:ext cx="0" cy="380"/>
            </a:xfrm>
            <a:prstGeom prst="line">
              <a:avLst/>
            </a:prstGeom>
            <a:noFill/>
            <a:ln w="12700">
              <a:solidFill>
                <a:srgbClr val="FFFFFF"/>
              </a:solidFill>
            </a:ln>
          </p:spPr>
        </p:sp>
        <p:sp>
          <p:nvSpPr>
            <p:cNvPr id="22" name="Rechte verbindingslijn 21"/>
            <p:cNvSpPr/>
            <p:nvPr/>
          </p:nvSpPr>
          <p:spPr>
            <a:xfrm>
              <a:off x="3387" y="96"/>
              <a:ext cx="0" cy="380"/>
            </a:xfrm>
            <a:prstGeom prst="line">
              <a:avLst/>
            </a:prstGeom>
            <a:noFill/>
            <a:ln w="12700">
              <a:solidFill>
                <a:srgbClr val="FFFFFF"/>
              </a:solidFill>
            </a:ln>
          </p:spPr>
        </p:sp>
        <p:sp>
          <p:nvSpPr>
            <p:cNvPr id="23" name="Rechthoek 22"/>
            <p:cNvSpPr/>
            <p:nvPr/>
          </p:nvSpPr>
          <p:spPr>
            <a:xfrm>
              <a:off x="3387" y="96"/>
              <a:ext cx="708" cy="380"/>
            </a:xfrm>
            <a:prstGeom prst="rect">
              <a:avLst/>
            </a:prstGeom>
            <a:solidFill>
              <a:srgbClr val="4F81BD"/>
            </a:solidFill>
            <a:ln>
              <a:noFill/>
            </a:ln>
          </p:spPr>
          <p:txBody>
            <a:bodyPr wrap="square" anchor="ctr"/>
            <a:lstStyle/>
            <a:p>
              <a:pPr marL="0" lvl="0" indent="0" algn="ctr">
                <a:lnSpc>
                  <a:spcPct val="115000"/>
                </a:lnSpc>
                <a:buNone/>
              </a:pPr>
              <a:r>
                <a:rPr sz="1100" b="1" i="0" u="none" strike="noStrike" baseline="0">
                  <a:solidFill>
                    <a:srgbClr val="FFFFFF"/>
                  </a:solidFill>
                  <a:latin typeface="Calibri"/>
                </a:rPr>
                <a:t>Behandelen</a:t>
              </a:r>
            </a:p>
          </p:txBody>
        </p:sp>
        <p:sp>
          <p:nvSpPr>
            <p:cNvPr id="24" name="Rechte verbindingslijn 23"/>
            <p:cNvSpPr/>
            <p:nvPr/>
          </p:nvSpPr>
          <p:spPr>
            <a:xfrm>
              <a:off x="3387" y="96"/>
              <a:ext cx="708" cy="0"/>
            </a:xfrm>
            <a:prstGeom prst="line">
              <a:avLst/>
            </a:prstGeom>
            <a:noFill/>
            <a:ln w="12700">
              <a:solidFill>
                <a:srgbClr val="FFFFFF"/>
              </a:solidFill>
            </a:ln>
          </p:spPr>
        </p:sp>
        <p:sp>
          <p:nvSpPr>
            <p:cNvPr id="25" name="Rechte verbindingslijn 24"/>
            <p:cNvSpPr/>
            <p:nvPr/>
          </p:nvSpPr>
          <p:spPr>
            <a:xfrm>
              <a:off x="3387" y="96"/>
              <a:ext cx="0" cy="380"/>
            </a:xfrm>
            <a:prstGeom prst="line">
              <a:avLst/>
            </a:prstGeom>
            <a:noFill/>
            <a:ln w="12700">
              <a:solidFill>
                <a:srgbClr val="FFFFFF"/>
              </a:solidFill>
            </a:ln>
          </p:spPr>
        </p:sp>
        <p:sp>
          <p:nvSpPr>
            <p:cNvPr id="26" name="Rechte verbindingslijn 25"/>
            <p:cNvSpPr/>
            <p:nvPr/>
          </p:nvSpPr>
          <p:spPr>
            <a:xfrm>
              <a:off x="4095" y="96"/>
              <a:ext cx="0" cy="380"/>
            </a:xfrm>
            <a:prstGeom prst="line">
              <a:avLst/>
            </a:prstGeom>
            <a:noFill/>
            <a:ln w="12700">
              <a:solidFill>
                <a:srgbClr val="FFFFFF"/>
              </a:solidFill>
            </a:ln>
          </p:spPr>
        </p:sp>
        <p:sp>
          <p:nvSpPr>
            <p:cNvPr id="27" name="Rechthoek 26"/>
            <p:cNvSpPr/>
            <p:nvPr/>
          </p:nvSpPr>
          <p:spPr>
            <a:xfrm>
              <a:off x="4095" y="96"/>
              <a:ext cx="708" cy="380"/>
            </a:xfrm>
            <a:prstGeom prst="rect">
              <a:avLst/>
            </a:prstGeom>
            <a:solidFill>
              <a:srgbClr val="4F81BD"/>
            </a:solidFill>
            <a:ln>
              <a:noFill/>
            </a:ln>
          </p:spPr>
          <p:txBody>
            <a:bodyPr wrap="square" anchor="ctr"/>
            <a:lstStyle/>
            <a:p>
              <a:pPr marL="0" lvl="0" indent="0" algn="ctr">
                <a:lnSpc>
                  <a:spcPct val="115000"/>
                </a:lnSpc>
                <a:buNone/>
              </a:pPr>
              <a:r>
                <a:rPr sz="1100" b="1" i="0" u="none" strike="noStrike" baseline="0">
                  <a:solidFill>
                    <a:srgbClr val="FFFFFF"/>
                  </a:solidFill>
                  <a:latin typeface="Calibri"/>
                </a:rPr>
                <a:t>Resultaat / reactie</a:t>
              </a:r>
            </a:p>
          </p:txBody>
        </p:sp>
        <p:sp>
          <p:nvSpPr>
            <p:cNvPr id="28" name="Rechte verbindingslijn 27"/>
            <p:cNvSpPr/>
            <p:nvPr/>
          </p:nvSpPr>
          <p:spPr>
            <a:xfrm>
              <a:off x="4095" y="96"/>
              <a:ext cx="708" cy="0"/>
            </a:xfrm>
            <a:prstGeom prst="line">
              <a:avLst/>
            </a:prstGeom>
            <a:noFill/>
            <a:ln w="12700">
              <a:solidFill>
                <a:srgbClr val="FFFFFF"/>
              </a:solidFill>
            </a:ln>
          </p:spPr>
        </p:sp>
        <p:sp>
          <p:nvSpPr>
            <p:cNvPr id="29" name="Rechte verbindingslijn 28"/>
            <p:cNvSpPr/>
            <p:nvPr/>
          </p:nvSpPr>
          <p:spPr>
            <a:xfrm>
              <a:off x="4095" y="96"/>
              <a:ext cx="0" cy="380"/>
            </a:xfrm>
            <a:prstGeom prst="line">
              <a:avLst/>
            </a:prstGeom>
            <a:noFill/>
            <a:ln w="12700">
              <a:solidFill>
                <a:srgbClr val="FFFFFF"/>
              </a:solidFill>
            </a:ln>
          </p:spPr>
        </p:sp>
        <p:sp>
          <p:nvSpPr>
            <p:cNvPr id="30" name="Rechte verbindingslijn 29"/>
            <p:cNvSpPr/>
            <p:nvPr/>
          </p:nvSpPr>
          <p:spPr>
            <a:xfrm>
              <a:off x="4803" y="96"/>
              <a:ext cx="0" cy="380"/>
            </a:xfrm>
            <a:prstGeom prst="line">
              <a:avLst/>
            </a:prstGeom>
            <a:noFill/>
            <a:ln w="12700">
              <a:solidFill>
                <a:srgbClr val="FFFFFF"/>
              </a:solidFill>
            </a:ln>
          </p:spPr>
        </p:sp>
        <p:sp>
          <p:nvSpPr>
            <p:cNvPr id="31" name="Rechthoek 30"/>
            <p:cNvSpPr/>
            <p:nvPr/>
          </p:nvSpPr>
          <p:spPr>
            <a:xfrm>
              <a:off x="4803" y="96"/>
              <a:ext cx="708" cy="380"/>
            </a:xfrm>
            <a:prstGeom prst="rect">
              <a:avLst/>
            </a:prstGeom>
            <a:solidFill>
              <a:srgbClr val="4F81BD"/>
            </a:solidFill>
            <a:ln>
              <a:noFill/>
            </a:ln>
          </p:spPr>
          <p:txBody>
            <a:bodyPr wrap="square" anchor="ctr"/>
            <a:lstStyle/>
            <a:p>
              <a:pPr marL="0" lvl="0" indent="0" algn="ctr">
                <a:lnSpc>
                  <a:spcPct val="115000"/>
                </a:lnSpc>
                <a:buNone/>
              </a:pPr>
              <a:r>
                <a:rPr sz="1100" b="1" i="0" u="none" strike="noStrike" baseline="0">
                  <a:solidFill>
                    <a:srgbClr val="FFFFFF"/>
                  </a:solidFill>
                  <a:latin typeface="Calibri"/>
                </a:rPr>
                <a:t>Bewaren</a:t>
              </a:r>
            </a:p>
          </p:txBody>
        </p:sp>
        <p:sp>
          <p:nvSpPr>
            <p:cNvPr id="32" name="Rechte verbindingslijn 31"/>
            <p:cNvSpPr/>
            <p:nvPr/>
          </p:nvSpPr>
          <p:spPr>
            <a:xfrm>
              <a:off x="4803" y="96"/>
              <a:ext cx="708" cy="0"/>
            </a:xfrm>
            <a:prstGeom prst="line">
              <a:avLst/>
            </a:prstGeom>
            <a:noFill/>
            <a:ln w="12700">
              <a:solidFill>
                <a:srgbClr val="FFFFFF"/>
              </a:solidFill>
            </a:ln>
          </p:spPr>
        </p:sp>
        <p:sp>
          <p:nvSpPr>
            <p:cNvPr id="33" name="Rechte verbindingslijn 32"/>
            <p:cNvSpPr/>
            <p:nvPr/>
          </p:nvSpPr>
          <p:spPr>
            <a:xfrm>
              <a:off x="4803" y="96"/>
              <a:ext cx="0" cy="380"/>
            </a:xfrm>
            <a:prstGeom prst="line">
              <a:avLst/>
            </a:prstGeom>
            <a:noFill/>
            <a:ln w="12700">
              <a:solidFill>
                <a:srgbClr val="FFFFFF"/>
              </a:solidFill>
            </a:ln>
          </p:spPr>
        </p:sp>
        <p:sp>
          <p:nvSpPr>
            <p:cNvPr id="34" name="Rechte verbindingslijn 33"/>
            <p:cNvSpPr/>
            <p:nvPr/>
          </p:nvSpPr>
          <p:spPr>
            <a:xfrm>
              <a:off x="5511" y="96"/>
              <a:ext cx="0" cy="380"/>
            </a:xfrm>
            <a:prstGeom prst="line">
              <a:avLst/>
            </a:prstGeom>
            <a:noFill/>
            <a:ln w="12700">
              <a:solidFill>
                <a:srgbClr val="FFFFFF"/>
              </a:solidFill>
            </a:ln>
          </p:spPr>
        </p:sp>
        <p:sp>
          <p:nvSpPr>
            <p:cNvPr id="35" name="Rechte verbindingslijn 34"/>
            <p:cNvSpPr/>
            <p:nvPr/>
          </p:nvSpPr>
          <p:spPr>
            <a:xfrm>
              <a:off x="113" y="476"/>
              <a:ext cx="450" cy="0"/>
            </a:xfrm>
            <a:prstGeom prst="line">
              <a:avLst/>
            </a:prstGeom>
            <a:noFill/>
            <a:ln w="38100">
              <a:solidFill>
                <a:srgbClr val="FFFFFF"/>
              </a:solidFill>
            </a:ln>
          </p:spPr>
        </p:sp>
        <p:sp>
          <p:nvSpPr>
            <p:cNvPr id="36" name="Rechthoek 35"/>
            <p:cNvSpPr/>
            <p:nvPr/>
          </p:nvSpPr>
          <p:spPr>
            <a:xfrm>
              <a:off x="113" y="476"/>
              <a:ext cx="450" cy="369"/>
            </a:xfrm>
            <a:prstGeom prst="rect">
              <a:avLst/>
            </a:prstGeom>
            <a:solidFill>
              <a:srgbClr val="4F81BD"/>
            </a:solidFill>
            <a:ln>
              <a:noFill/>
            </a:ln>
          </p:spPr>
          <p:txBody>
            <a:bodyPr wrap="square" anchor="ctr"/>
            <a:lstStyle/>
            <a:p>
              <a:pPr marL="0" lvl="0" indent="0" algn="l">
                <a:lnSpc>
                  <a:spcPct val="115000"/>
                </a:lnSpc>
                <a:buNone/>
              </a:pPr>
              <a:endParaRPr/>
            </a:p>
          </p:txBody>
        </p:sp>
        <p:sp>
          <p:nvSpPr>
            <p:cNvPr id="37" name="Rechte verbindingslijn 36"/>
            <p:cNvSpPr/>
            <p:nvPr/>
          </p:nvSpPr>
          <p:spPr>
            <a:xfrm>
              <a:off x="113" y="476"/>
              <a:ext cx="450" cy="0"/>
            </a:xfrm>
            <a:prstGeom prst="line">
              <a:avLst/>
            </a:prstGeom>
            <a:noFill/>
            <a:ln w="38100">
              <a:solidFill>
                <a:srgbClr val="FFFFFF"/>
              </a:solidFill>
            </a:ln>
          </p:spPr>
        </p:sp>
        <p:sp>
          <p:nvSpPr>
            <p:cNvPr id="38" name="Rechte verbindingslijn 37"/>
            <p:cNvSpPr/>
            <p:nvPr/>
          </p:nvSpPr>
          <p:spPr>
            <a:xfrm>
              <a:off x="113" y="476"/>
              <a:ext cx="0" cy="369"/>
            </a:xfrm>
            <a:prstGeom prst="line">
              <a:avLst/>
            </a:prstGeom>
            <a:noFill/>
            <a:ln w="12700">
              <a:solidFill>
                <a:srgbClr val="FFFFFF"/>
              </a:solidFill>
            </a:ln>
          </p:spPr>
        </p:sp>
        <p:sp>
          <p:nvSpPr>
            <p:cNvPr id="39" name="Rechte verbindingslijn 38"/>
            <p:cNvSpPr/>
            <p:nvPr/>
          </p:nvSpPr>
          <p:spPr>
            <a:xfrm>
              <a:off x="563" y="476"/>
              <a:ext cx="775" cy="0"/>
            </a:xfrm>
            <a:prstGeom prst="line">
              <a:avLst/>
            </a:prstGeom>
            <a:noFill/>
            <a:ln w="38100">
              <a:solidFill>
                <a:srgbClr val="FFFFFF"/>
              </a:solidFill>
            </a:ln>
          </p:spPr>
        </p:sp>
        <p:sp>
          <p:nvSpPr>
            <p:cNvPr id="40" name="Rechte verbindingslijn 39"/>
            <p:cNvSpPr/>
            <p:nvPr/>
          </p:nvSpPr>
          <p:spPr>
            <a:xfrm>
              <a:off x="563" y="476"/>
              <a:ext cx="0" cy="369"/>
            </a:xfrm>
            <a:prstGeom prst="line">
              <a:avLst/>
            </a:prstGeom>
            <a:noFill/>
            <a:ln w="12700">
              <a:solidFill>
                <a:srgbClr val="FFFFFF"/>
              </a:solidFill>
            </a:ln>
          </p:spPr>
        </p:sp>
        <p:sp>
          <p:nvSpPr>
            <p:cNvPr id="41" name="Rechthoek 40"/>
            <p:cNvSpPr/>
            <p:nvPr/>
          </p:nvSpPr>
          <p:spPr>
            <a:xfrm>
              <a:off x="563" y="476"/>
              <a:ext cx="775" cy="369"/>
            </a:xfrm>
            <a:prstGeom prst="rect">
              <a:avLst/>
            </a:prstGeom>
            <a:solidFill>
              <a:srgbClr val="FFFF00"/>
            </a:solidFill>
            <a:ln>
              <a:noFill/>
            </a:ln>
          </p:spPr>
          <p:txBody>
            <a:bodyPr wrap="square" anchor="ctr"/>
            <a:lstStyle/>
            <a:p>
              <a:pPr marL="0" lvl="0" indent="0" algn="l">
                <a:lnSpc>
                  <a:spcPct val="115000"/>
                </a:lnSpc>
                <a:buNone/>
              </a:pPr>
              <a:r>
                <a:rPr sz="1100" b="0" i="0" u="none" strike="noStrike" baseline="0">
                  <a:solidFill>
                    <a:srgbClr val="000000"/>
                  </a:solidFill>
                  <a:latin typeface="Calibri"/>
                </a:rPr>
                <a:t>1) Grondslag</a:t>
              </a:r>
            </a:p>
          </p:txBody>
        </p:sp>
        <p:sp>
          <p:nvSpPr>
            <p:cNvPr id="42" name="Rechte verbindingslijn 41"/>
            <p:cNvSpPr/>
            <p:nvPr/>
          </p:nvSpPr>
          <p:spPr>
            <a:xfrm>
              <a:off x="563" y="476"/>
              <a:ext cx="775" cy="0"/>
            </a:xfrm>
            <a:prstGeom prst="line">
              <a:avLst/>
            </a:prstGeom>
            <a:noFill/>
            <a:ln w="38100">
              <a:solidFill>
                <a:srgbClr val="FFFFFF"/>
              </a:solidFill>
            </a:ln>
          </p:spPr>
        </p:sp>
        <p:sp>
          <p:nvSpPr>
            <p:cNvPr id="43" name="Rechte verbindingslijn 42"/>
            <p:cNvSpPr/>
            <p:nvPr/>
          </p:nvSpPr>
          <p:spPr>
            <a:xfrm>
              <a:off x="563" y="476"/>
              <a:ext cx="0" cy="369"/>
            </a:xfrm>
            <a:prstGeom prst="line">
              <a:avLst/>
            </a:prstGeom>
            <a:noFill/>
            <a:ln w="12700">
              <a:solidFill>
                <a:srgbClr val="FFFFFF"/>
              </a:solidFill>
            </a:ln>
          </p:spPr>
        </p:sp>
        <p:sp>
          <p:nvSpPr>
            <p:cNvPr id="44" name="Rechte verbindingslijn 43"/>
            <p:cNvSpPr/>
            <p:nvPr/>
          </p:nvSpPr>
          <p:spPr>
            <a:xfrm>
              <a:off x="1338" y="476"/>
              <a:ext cx="633" cy="0"/>
            </a:xfrm>
            <a:prstGeom prst="line">
              <a:avLst/>
            </a:prstGeom>
            <a:noFill/>
            <a:ln w="38100">
              <a:solidFill>
                <a:srgbClr val="FFFFFF"/>
              </a:solidFill>
            </a:ln>
          </p:spPr>
        </p:sp>
        <p:sp>
          <p:nvSpPr>
            <p:cNvPr id="45" name="Rechte verbindingslijn 44"/>
            <p:cNvSpPr/>
            <p:nvPr/>
          </p:nvSpPr>
          <p:spPr>
            <a:xfrm>
              <a:off x="1338" y="476"/>
              <a:ext cx="0" cy="369"/>
            </a:xfrm>
            <a:prstGeom prst="line">
              <a:avLst/>
            </a:prstGeom>
            <a:noFill/>
            <a:ln w="12700">
              <a:solidFill>
                <a:srgbClr val="FFFFFF"/>
              </a:solidFill>
            </a:ln>
          </p:spPr>
        </p:sp>
        <p:sp>
          <p:nvSpPr>
            <p:cNvPr id="46" name="Rechthoek 45"/>
            <p:cNvSpPr/>
            <p:nvPr/>
          </p:nvSpPr>
          <p:spPr>
            <a:xfrm>
              <a:off x="1338" y="476"/>
              <a:ext cx="4173" cy="369"/>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Kader(s) voor de lagen en het proces</a:t>
              </a:r>
            </a:p>
          </p:txBody>
        </p:sp>
        <p:sp>
          <p:nvSpPr>
            <p:cNvPr id="47" name="Rechte verbindingslijn 46"/>
            <p:cNvSpPr/>
            <p:nvPr/>
          </p:nvSpPr>
          <p:spPr>
            <a:xfrm>
              <a:off x="1338" y="476"/>
              <a:ext cx="4173" cy="0"/>
            </a:xfrm>
            <a:prstGeom prst="line">
              <a:avLst/>
            </a:prstGeom>
            <a:noFill/>
            <a:ln w="38100">
              <a:solidFill>
                <a:srgbClr val="FFFFFF"/>
              </a:solidFill>
            </a:ln>
          </p:spPr>
        </p:sp>
        <p:sp>
          <p:nvSpPr>
            <p:cNvPr id="48" name="Rechte verbindingslijn 47"/>
            <p:cNvSpPr/>
            <p:nvPr/>
          </p:nvSpPr>
          <p:spPr>
            <a:xfrm>
              <a:off x="1338" y="476"/>
              <a:ext cx="0" cy="369"/>
            </a:xfrm>
            <a:prstGeom prst="line">
              <a:avLst/>
            </a:prstGeom>
            <a:noFill/>
            <a:ln w="12700">
              <a:solidFill>
                <a:srgbClr val="FFFFFF"/>
              </a:solidFill>
            </a:ln>
          </p:spPr>
        </p:sp>
        <p:sp>
          <p:nvSpPr>
            <p:cNvPr id="49" name="Rechte verbindingslijn 48"/>
            <p:cNvSpPr/>
            <p:nvPr/>
          </p:nvSpPr>
          <p:spPr>
            <a:xfrm>
              <a:off x="1971" y="476"/>
              <a:ext cx="708" cy="0"/>
            </a:xfrm>
            <a:prstGeom prst="line">
              <a:avLst/>
            </a:prstGeom>
            <a:noFill/>
            <a:ln w="38100">
              <a:solidFill>
                <a:srgbClr val="FFFFFF"/>
              </a:solidFill>
            </a:ln>
          </p:spPr>
        </p:sp>
        <p:sp>
          <p:nvSpPr>
            <p:cNvPr id="50" name="Rechte verbindingslijn 49"/>
            <p:cNvSpPr/>
            <p:nvPr/>
          </p:nvSpPr>
          <p:spPr>
            <a:xfrm>
              <a:off x="2679" y="476"/>
              <a:ext cx="708" cy="0"/>
            </a:xfrm>
            <a:prstGeom prst="line">
              <a:avLst/>
            </a:prstGeom>
            <a:noFill/>
            <a:ln w="38100">
              <a:solidFill>
                <a:srgbClr val="FFFFFF"/>
              </a:solidFill>
            </a:ln>
          </p:spPr>
        </p:sp>
        <p:sp>
          <p:nvSpPr>
            <p:cNvPr id="51" name="Rechte verbindingslijn 50"/>
            <p:cNvSpPr/>
            <p:nvPr/>
          </p:nvSpPr>
          <p:spPr>
            <a:xfrm>
              <a:off x="3387" y="476"/>
              <a:ext cx="708" cy="0"/>
            </a:xfrm>
            <a:prstGeom prst="line">
              <a:avLst/>
            </a:prstGeom>
            <a:noFill/>
            <a:ln w="38100">
              <a:solidFill>
                <a:srgbClr val="FFFFFF"/>
              </a:solidFill>
            </a:ln>
          </p:spPr>
        </p:sp>
        <p:sp>
          <p:nvSpPr>
            <p:cNvPr id="52" name="Rechte verbindingslijn 51"/>
            <p:cNvSpPr/>
            <p:nvPr/>
          </p:nvSpPr>
          <p:spPr>
            <a:xfrm>
              <a:off x="4095" y="476"/>
              <a:ext cx="708" cy="0"/>
            </a:xfrm>
            <a:prstGeom prst="line">
              <a:avLst/>
            </a:prstGeom>
            <a:noFill/>
            <a:ln w="38100">
              <a:solidFill>
                <a:srgbClr val="FFFFFF"/>
              </a:solidFill>
            </a:ln>
          </p:spPr>
        </p:sp>
        <p:sp>
          <p:nvSpPr>
            <p:cNvPr id="53" name="Rechte verbindingslijn 52"/>
            <p:cNvSpPr/>
            <p:nvPr/>
          </p:nvSpPr>
          <p:spPr>
            <a:xfrm>
              <a:off x="4803" y="476"/>
              <a:ext cx="708" cy="0"/>
            </a:xfrm>
            <a:prstGeom prst="line">
              <a:avLst/>
            </a:prstGeom>
            <a:noFill/>
            <a:ln w="38100">
              <a:solidFill>
                <a:srgbClr val="FFFFFF"/>
              </a:solidFill>
            </a:ln>
          </p:spPr>
        </p:sp>
        <p:sp>
          <p:nvSpPr>
            <p:cNvPr id="54" name="Rechte verbindingslijn 53"/>
            <p:cNvSpPr/>
            <p:nvPr/>
          </p:nvSpPr>
          <p:spPr>
            <a:xfrm>
              <a:off x="5511" y="476"/>
              <a:ext cx="0" cy="369"/>
            </a:xfrm>
            <a:prstGeom prst="line">
              <a:avLst/>
            </a:prstGeom>
            <a:noFill/>
            <a:ln w="12700">
              <a:solidFill>
                <a:srgbClr val="FFFFFF"/>
              </a:solidFill>
            </a:ln>
          </p:spPr>
        </p:sp>
        <p:sp>
          <p:nvSpPr>
            <p:cNvPr id="55" name="Rechte verbindingslijn 54"/>
            <p:cNvSpPr/>
            <p:nvPr/>
          </p:nvSpPr>
          <p:spPr>
            <a:xfrm>
              <a:off x="113" y="845"/>
              <a:ext cx="450" cy="0"/>
            </a:xfrm>
            <a:prstGeom prst="line">
              <a:avLst/>
            </a:prstGeom>
            <a:noFill/>
            <a:ln w="12700">
              <a:solidFill>
                <a:srgbClr val="FFFFFF"/>
              </a:solidFill>
            </a:ln>
          </p:spPr>
        </p:sp>
        <p:sp>
          <p:nvSpPr>
            <p:cNvPr id="56" name="Rechthoek 55"/>
            <p:cNvSpPr/>
            <p:nvPr/>
          </p:nvSpPr>
          <p:spPr>
            <a:xfrm>
              <a:off x="113" y="845"/>
              <a:ext cx="450" cy="366"/>
            </a:xfrm>
            <a:prstGeom prst="rect">
              <a:avLst/>
            </a:prstGeom>
            <a:solidFill>
              <a:srgbClr val="4F81BD"/>
            </a:solidFill>
            <a:ln>
              <a:noFill/>
            </a:ln>
          </p:spPr>
          <p:txBody>
            <a:bodyPr wrap="square" anchor="ctr"/>
            <a:lstStyle/>
            <a:p>
              <a:pPr marL="0" lvl="0" indent="0" algn="l">
                <a:lnSpc>
                  <a:spcPct val="115000"/>
                </a:lnSpc>
                <a:buNone/>
              </a:pPr>
              <a:r>
                <a:rPr sz="1100" b="1" i="0" u="none" strike="noStrike" baseline="0">
                  <a:solidFill>
                    <a:srgbClr val="FFFFFF"/>
                  </a:solidFill>
                  <a:latin typeface="Calibri"/>
                </a:rPr>
                <a:t>LOGISCH</a:t>
              </a:r>
            </a:p>
          </p:txBody>
        </p:sp>
        <p:sp>
          <p:nvSpPr>
            <p:cNvPr id="57" name="Rechte verbindingslijn 56"/>
            <p:cNvSpPr/>
            <p:nvPr/>
          </p:nvSpPr>
          <p:spPr>
            <a:xfrm>
              <a:off x="113" y="845"/>
              <a:ext cx="450" cy="0"/>
            </a:xfrm>
            <a:prstGeom prst="line">
              <a:avLst/>
            </a:prstGeom>
            <a:noFill/>
            <a:ln w="12700">
              <a:solidFill>
                <a:srgbClr val="FFFFFF"/>
              </a:solidFill>
            </a:ln>
          </p:spPr>
        </p:sp>
        <p:sp>
          <p:nvSpPr>
            <p:cNvPr id="58" name="Rechte verbindingslijn 57"/>
            <p:cNvSpPr/>
            <p:nvPr/>
          </p:nvSpPr>
          <p:spPr>
            <a:xfrm>
              <a:off x="113" y="845"/>
              <a:ext cx="0" cy="366"/>
            </a:xfrm>
            <a:prstGeom prst="line">
              <a:avLst/>
            </a:prstGeom>
            <a:noFill/>
            <a:ln w="12700">
              <a:solidFill>
                <a:srgbClr val="FFFFFF"/>
              </a:solidFill>
            </a:ln>
          </p:spPr>
        </p:sp>
        <p:sp>
          <p:nvSpPr>
            <p:cNvPr id="59" name="Rechte verbindingslijn 58"/>
            <p:cNvSpPr/>
            <p:nvPr/>
          </p:nvSpPr>
          <p:spPr>
            <a:xfrm>
              <a:off x="563" y="845"/>
              <a:ext cx="775" cy="0"/>
            </a:xfrm>
            <a:prstGeom prst="line">
              <a:avLst/>
            </a:prstGeom>
            <a:noFill/>
            <a:ln w="12700">
              <a:solidFill>
                <a:srgbClr val="FFFFFF"/>
              </a:solidFill>
            </a:ln>
          </p:spPr>
        </p:sp>
        <p:sp>
          <p:nvSpPr>
            <p:cNvPr id="60" name="Rechte verbindingslijn 59"/>
            <p:cNvSpPr/>
            <p:nvPr/>
          </p:nvSpPr>
          <p:spPr>
            <a:xfrm>
              <a:off x="563" y="845"/>
              <a:ext cx="0" cy="366"/>
            </a:xfrm>
            <a:prstGeom prst="line">
              <a:avLst/>
            </a:prstGeom>
            <a:noFill/>
            <a:ln>
              <a:noFill/>
            </a:ln>
          </p:spPr>
        </p:sp>
        <p:sp>
          <p:nvSpPr>
            <p:cNvPr id="61" name="Rechthoek 60"/>
            <p:cNvSpPr/>
            <p:nvPr/>
          </p:nvSpPr>
          <p:spPr>
            <a:xfrm>
              <a:off x="563" y="845"/>
              <a:ext cx="775" cy="366"/>
            </a:xfrm>
            <a:prstGeom prst="rect">
              <a:avLst/>
            </a:prstGeom>
            <a:solidFill>
              <a:srgbClr val="FFFF00"/>
            </a:solidFill>
            <a:ln>
              <a:noFill/>
            </a:ln>
          </p:spPr>
          <p:txBody>
            <a:bodyPr wrap="square" anchor="ctr"/>
            <a:lstStyle/>
            <a:p>
              <a:pPr marL="0" lvl="0" indent="0" algn="l">
                <a:lnSpc>
                  <a:spcPct val="115000"/>
                </a:lnSpc>
                <a:buNone/>
              </a:pPr>
              <a:r>
                <a:rPr sz="1100" b="0" i="0" u="none" strike="noStrike" baseline="0">
                  <a:solidFill>
                    <a:srgbClr val="000000"/>
                  </a:solidFill>
                  <a:latin typeface="Calibri"/>
                </a:rPr>
                <a:t>2) Taak</a:t>
              </a:r>
            </a:p>
          </p:txBody>
        </p:sp>
        <p:sp>
          <p:nvSpPr>
            <p:cNvPr id="62" name="Rechte verbindingslijn 61"/>
            <p:cNvSpPr/>
            <p:nvPr/>
          </p:nvSpPr>
          <p:spPr>
            <a:xfrm>
              <a:off x="563" y="845"/>
              <a:ext cx="775" cy="0"/>
            </a:xfrm>
            <a:prstGeom prst="line">
              <a:avLst/>
            </a:prstGeom>
            <a:noFill/>
            <a:ln w="12700">
              <a:solidFill>
                <a:srgbClr val="FFFFFF"/>
              </a:solidFill>
            </a:ln>
          </p:spPr>
        </p:sp>
        <p:sp>
          <p:nvSpPr>
            <p:cNvPr id="63" name="Rechte verbindingslijn 62"/>
            <p:cNvSpPr/>
            <p:nvPr/>
          </p:nvSpPr>
          <p:spPr>
            <a:xfrm>
              <a:off x="563" y="845"/>
              <a:ext cx="0" cy="366"/>
            </a:xfrm>
            <a:prstGeom prst="line">
              <a:avLst/>
            </a:prstGeom>
            <a:noFill/>
            <a:ln>
              <a:noFill/>
            </a:ln>
          </p:spPr>
        </p:sp>
        <p:sp>
          <p:nvSpPr>
            <p:cNvPr id="64" name="Rechte verbindingslijn 63"/>
            <p:cNvSpPr/>
            <p:nvPr/>
          </p:nvSpPr>
          <p:spPr>
            <a:xfrm>
              <a:off x="1338" y="845"/>
              <a:ext cx="4173" cy="0"/>
            </a:xfrm>
            <a:prstGeom prst="line">
              <a:avLst/>
            </a:prstGeom>
            <a:noFill/>
            <a:ln>
              <a:noFill/>
            </a:ln>
          </p:spPr>
        </p:sp>
        <p:sp>
          <p:nvSpPr>
            <p:cNvPr id="65" name="Rechte verbindingslijn 64"/>
            <p:cNvSpPr/>
            <p:nvPr/>
          </p:nvSpPr>
          <p:spPr>
            <a:xfrm>
              <a:off x="1338" y="845"/>
              <a:ext cx="0" cy="366"/>
            </a:xfrm>
            <a:prstGeom prst="line">
              <a:avLst/>
            </a:prstGeom>
            <a:noFill/>
            <a:ln w="12700">
              <a:solidFill>
                <a:srgbClr val="FFFFFF"/>
              </a:solidFill>
            </a:ln>
          </p:spPr>
        </p:sp>
        <p:sp>
          <p:nvSpPr>
            <p:cNvPr id="66" name="Rechthoek 65"/>
            <p:cNvSpPr/>
            <p:nvPr/>
          </p:nvSpPr>
          <p:spPr>
            <a:xfrm>
              <a:off x="1338" y="845"/>
              <a:ext cx="633" cy="366"/>
            </a:xfrm>
            <a:prstGeom prst="rect">
              <a:avLst/>
            </a:prstGeom>
            <a:solidFill>
              <a:srgbClr val="E9EDF4"/>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middel voor communicatie</a:t>
              </a:r>
            </a:p>
          </p:txBody>
        </p:sp>
        <p:sp>
          <p:nvSpPr>
            <p:cNvPr id="67" name="Rechte verbindingslijn 66"/>
            <p:cNvSpPr/>
            <p:nvPr/>
          </p:nvSpPr>
          <p:spPr>
            <a:xfrm>
              <a:off x="1338" y="845"/>
              <a:ext cx="633" cy="0"/>
            </a:xfrm>
            <a:prstGeom prst="line">
              <a:avLst/>
            </a:prstGeom>
            <a:noFill/>
            <a:ln>
              <a:noFill/>
            </a:ln>
          </p:spPr>
        </p:sp>
        <p:sp>
          <p:nvSpPr>
            <p:cNvPr id="68" name="Rechte verbindingslijn 67"/>
            <p:cNvSpPr/>
            <p:nvPr/>
          </p:nvSpPr>
          <p:spPr>
            <a:xfrm>
              <a:off x="1338" y="845"/>
              <a:ext cx="0" cy="366"/>
            </a:xfrm>
            <a:prstGeom prst="line">
              <a:avLst/>
            </a:prstGeom>
            <a:noFill/>
            <a:ln w="12700">
              <a:solidFill>
                <a:srgbClr val="FFFFFF"/>
              </a:solidFill>
            </a:ln>
          </p:spPr>
        </p:sp>
        <p:sp>
          <p:nvSpPr>
            <p:cNvPr id="69" name="Rechte verbindingslijn 68"/>
            <p:cNvSpPr/>
            <p:nvPr/>
          </p:nvSpPr>
          <p:spPr>
            <a:xfrm>
              <a:off x="1971" y="845"/>
              <a:ext cx="0" cy="366"/>
            </a:xfrm>
            <a:prstGeom prst="line">
              <a:avLst/>
            </a:prstGeom>
            <a:noFill/>
            <a:ln w="12700">
              <a:solidFill>
                <a:srgbClr val="FFFFFF"/>
              </a:solidFill>
            </a:ln>
          </p:spPr>
        </p:sp>
        <p:sp>
          <p:nvSpPr>
            <p:cNvPr id="70" name="Rechthoek 69"/>
            <p:cNvSpPr/>
            <p:nvPr/>
          </p:nvSpPr>
          <p:spPr>
            <a:xfrm>
              <a:off x="1971" y="845"/>
              <a:ext cx="708" cy="366"/>
            </a:xfrm>
            <a:prstGeom prst="rect">
              <a:avLst/>
            </a:prstGeom>
            <a:solidFill>
              <a:srgbClr val="E9EDF4"/>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het is onderdeel van de opdracht</a:t>
              </a:r>
            </a:p>
          </p:txBody>
        </p:sp>
        <p:sp>
          <p:nvSpPr>
            <p:cNvPr id="71" name="Rechte verbindingslijn 70"/>
            <p:cNvSpPr/>
            <p:nvPr/>
          </p:nvSpPr>
          <p:spPr>
            <a:xfrm>
              <a:off x="1971" y="845"/>
              <a:ext cx="708" cy="0"/>
            </a:xfrm>
            <a:prstGeom prst="line">
              <a:avLst/>
            </a:prstGeom>
            <a:noFill/>
            <a:ln w="12700">
              <a:solidFill>
                <a:srgbClr val="FFFFFF"/>
              </a:solidFill>
            </a:ln>
          </p:spPr>
        </p:sp>
        <p:sp>
          <p:nvSpPr>
            <p:cNvPr id="72" name="Rechte verbindingslijn 71"/>
            <p:cNvSpPr/>
            <p:nvPr/>
          </p:nvSpPr>
          <p:spPr>
            <a:xfrm>
              <a:off x="1971" y="845"/>
              <a:ext cx="0" cy="366"/>
            </a:xfrm>
            <a:prstGeom prst="line">
              <a:avLst/>
            </a:prstGeom>
            <a:noFill/>
            <a:ln w="12700">
              <a:solidFill>
                <a:srgbClr val="FFFFFF"/>
              </a:solidFill>
            </a:ln>
          </p:spPr>
        </p:sp>
        <p:sp>
          <p:nvSpPr>
            <p:cNvPr id="73" name="Rechte verbindingslijn 72"/>
            <p:cNvSpPr/>
            <p:nvPr/>
          </p:nvSpPr>
          <p:spPr>
            <a:xfrm>
              <a:off x="2679" y="845"/>
              <a:ext cx="0" cy="366"/>
            </a:xfrm>
            <a:prstGeom prst="line">
              <a:avLst/>
            </a:prstGeom>
            <a:noFill/>
            <a:ln>
              <a:noFill/>
            </a:ln>
          </p:spPr>
        </p:sp>
        <p:sp>
          <p:nvSpPr>
            <p:cNvPr id="74" name="Rechthoek 73"/>
            <p:cNvSpPr/>
            <p:nvPr/>
          </p:nvSpPr>
          <p:spPr>
            <a:xfrm>
              <a:off x="2679" y="845"/>
              <a:ext cx="708" cy="366"/>
            </a:xfrm>
            <a:prstGeom prst="rect">
              <a:avLst/>
            </a:prstGeom>
            <a:solidFill>
              <a:srgbClr val="E9EDF4"/>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het past in de opdracht </a:t>
              </a:r>
            </a:p>
          </p:txBody>
        </p:sp>
        <p:sp>
          <p:nvSpPr>
            <p:cNvPr id="75" name="Rechte verbindingslijn 74"/>
            <p:cNvSpPr/>
            <p:nvPr/>
          </p:nvSpPr>
          <p:spPr>
            <a:xfrm>
              <a:off x="2679" y="845"/>
              <a:ext cx="708" cy="0"/>
            </a:xfrm>
            <a:prstGeom prst="line">
              <a:avLst/>
            </a:prstGeom>
            <a:noFill/>
            <a:ln>
              <a:noFill/>
            </a:ln>
          </p:spPr>
        </p:sp>
        <p:sp>
          <p:nvSpPr>
            <p:cNvPr id="76" name="Rechte verbindingslijn 75"/>
            <p:cNvSpPr/>
            <p:nvPr/>
          </p:nvSpPr>
          <p:spPr>
            <a:xfrm>
              <a:off x="2679" y="845"/>
              <a:ext cx="0" cy="366"/>
            </a:xfrm>
            <a:prstGeom prst="line">
              <a:avLst/>
            </a:prstGeom>
            <a:noFill/>
            <a:ln>
              <a:noFill/>
            </a:ln>
          </p:spPr>
        </p:sp>
        <p:sp>
          <p:nvSpPr>
            <p:cNvPr id="77" name="Rechte verbindingslijn 76"/>
            <p:cNvSpPr/>
            <p:nvPr/>
          </p:nvSpPr>
          <p:spPr>
            <a:xfrm>
              <a:off x="3387" y="845"/>
              <a:ext cx="0" cy="366"/>
            </a:xfrm>
            <a:prstGeom prst="line">
              <a:avLst/>
            </a:prstGeom>
            <a:noFill/>
            <a:ln>
              <a:noFill/>
            </a:ln>
          </p:spPr>
        </p:sp>
        <p:sp>
          <p:nvSpPr>
            <p:cNvPr id="78" name="Rechthoek 77"/>
            <p:cNvSpPr/>
            <p:nvPr/>
          </p:nvSpPr>
          <p:spPr>
            <a:xfrm>
              <a:off x="3387" y="845"/>
              <a:ext cx="708" cy="366"/>
            </a:xfrm>
            <a:prstGeom prst="rect">
              <a:avLst/>
            </a:prstGeom>
            <a:solidFill>
              <a:srgbClr val="E9EDF4"/>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 het is de opdracht</a:t>
              </a:r>
            </a:p>
          </p:txBody>
        </p:sp>
        <p:sp>
          <p:nvSpPr>
            <p:cNvPr id="79" name="Rechte verbindingslijn 78"/>
            <p:cNvSpPr/>
            <p:nvPr/>
          </p:nvSpPr>
          <p:spPr>
            <a:xfrm>
              <a:off x="3387" y="845"/>
              <a:ext cx="708" cy="0"/>
            </a:xfrm>
            <a:prstGeom prst="line">
              <a:avLst/>
            </a:prstGeom>
            <a:noFill/>
            <a:ln w="12700">
              <a:solidFill>
                <a:srgbClr val="FFFFFF"/>
              </a:solidFill>
            </a:ln>
          </p:spPr>
        </p:sp>
        <p:sp>
          <p:nvSpPr>
            <p:cNvPr id="80" name="Rechte verbindingslijn 79"/>
            <p:cNvSpPr/>
            <p:nvPr/>
          </p:nvSpPr>
          <p:spPr>
            <a:xfrm>
              <a:off x="3387" y="845"/>
              <a:ext cx="0" cy="366"/>
            </a:xfrm>
            <a:prstGeom prst="line">
              <a:avLst/>
            </a:prstGeom>
            <a:noFill/>
            <a:ln>
              <a:noFill/>
            </a:ln>
          </p:spPr>
        </p:sp>
        <p:sp>
          <p:nvSpPr>
            <p:cNvPr id="81" name="Rechte verbindingslijn 80"/>
            <p:cNvSpPr/>
            <p:nvPr/>
          </p:nvSpPr>
          <p:spPr>
            <a:xfrm>
              <a:off x="4095" y="845"/>
              <a:ext cx="0" cy="366"/>
            </a:xfrm>
            <a:prstGeom prst="line">
              <a:avLst/>
            </a:prstGeom>
            <a:noFill/>
            <a:ln w="12700">
              <a:solidFill>
                <a:srgbClr val="FFFFFF"/>
              </a:solidFill>
            </a:ln>
          </p:spPr>
        </p:sp>
        <p:sp>
          <p:nvSpPr>
            <p:cNvPr id="82" name="Rechthoek 81"/>
            <p:cNvSpPr/>
            <p:nvPr/>
          </p:nvSpPr>
          <p:spPr>
            <a:xfrm>
              <a:off x="4095" y="845"/>
              <a:ext cx="708" cy="366"/>
            </a:xfrm>
            <a:prstGeom prst="rect">
              <a:avLst/>
            </a:prstGeom>
            <a:solidFill>
              <a:srgbClr val="E9EDF4"/>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resultaat van de opdracht</a:t>
              </a:r>
            </a:p>
          </p:txBody>
        </p:sp>
        <p:sp>
          <p:nvSpPr>
            <p:cNvPr id="83" name="Rechte verbindingslijn 82"/>
            <p:cNvSpPr/>
            <p:nvPr/>
          </p:nvSpPr>
          <p:spPr>
            <a:xfrm>
              <a:off x="4095" y="845"/>
              <a:ext cx="708" cy="0"/>
            </a:xfrm>
            <a:prstGeom prst="line">
              <a:avLst/>
            </a:prstGeom>
            <a:noFill/>
            <a:ln w="12700">
              <a:solidFill>
                <a:srgbClr val="FFFFFF"/>
              </a:solidFill>
            </a:ln>
          </p:spPr>
        </p:sp>
        <p:sp>
          <p:nvSpPr>
            <p:cNvPr id="84" name="Rechte verbindingslijn 83"/>
            <p:cNvSpPr/>
            <p:nvPr/>
          </p:nvSpPr>
          <p:spPr>
            <a:xfrm>
              <a:off x="4095" y="845"/>
              <a:ext cx="0" cy="366"/>
            </a:xfrm>
            <a:prstGeom prst="line">
              <a:avLst/>
            </a:prstGeom>
            <a:noFill/>
            <a:ln w="12700">
              <a:solidFill>
                <a:srgbClr val="FFFFFF"/>
              </a:solidFill>
            </a:ln>
          </p:spPr>
        </p:sp>
        <p:sp>
          <p:nvSpPr>
            <p:cNvPr id="85" name="Rechte verbindingslijn 84"/>
            <p:cNvSpPr/>
            <p:nvPr/>
          </p:nvSpPr>
          <p:spPr>
            <a:xfrm>
              <a:off x="4803" y="845"/>
              <a:ext cx="0" cy="366"/>
            </a:xfrm>
            <a:prstGeom prst="line">
              <a:avLst/>
            </a:prstGeom>
            <a:noFill/>
            <a:ln w="12700">
              <a:solidFill>
                <a:srgbClr val="FFFFFF"/>
              </a:solidFill>
            </a:ln>
          </p:spPr>
        </p:sp>
        <p:sp>
          <p:nvSpPr>
            <p:cNvPr id="86" name="Rechthoek 85"/>
            <p:cNvSpPr/>
            <p:nvPr/>
          </p:nvSpPr>
          <p:spPr>
            <a:xfrm>
              <a:off x="4803" y="845"/>
              <a:ext cx="708" cy="366"/>
            </a:xfrm>
            <a:prstGeom prst="rect">
              <a:avLst/>
            </a:prstGeom>
            <a:solidFill>
              <a:srgbClr val="E9EDF4"/>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verantwoording &amp; compliance </a:t>
              </a:r>
            </a:p>
          </p:txBody>
        </p:sp>
        <p:sp>
          <p:nvSpPr>
            <p:cNvPr id="87" name="Rechte verbindingslijn 86"/>
            <p:cNvSpPr/>
            <p:nvPr/>
          </p:nvSpPr>
          <p:spPr>
            <a:xfrm>
              <a:off x="4803" y="845"/>
              <a:ext cx="708" cy="0"/>
            </a:xfrm>
            <a:prstGeom prst="line">
              <a:avLst/>
            </a:prstGeom>
            <a:noFill/>
            <a:ln w="12700">
              <a:solidFill>
                <a:srgbClr val="FFFFFF"/>
              </a:solidFill>
            </a:ln>
          </p:spPr>
        </p:sp>
        <p:sp>
          <p:nvSpPr>
            <p:cNvPr id="88" name="Rechte verbindingslijn 87"/>
            <p:cNvSpPr/>
            <p:nvPr/>
          </p:nvSpPr>
          <p:spPr>
            <a:xfrm>
              <a:off x="4803" y="845"/>
              <a:ext cx="0" cy="366"/>
            </a:xfrm>
            <a:prstGeom prst="line">
              <a:avLst/>
            </a:prstGeom>
            <a:noFill/>
            <a:ln w="12700">
              <a:solidFill>
                <a:srgbClr val="FFFFFF"/>
              </a:solidFill>
            </a:ln>
          </p:spPr>
        </p:sp>
        <p:sp>
          <p:nvSpPr>
            <p:cNvPr id="89" name="Rechte verbindingslijn 88"/>
            <p:cNvSpPr/>
            <p:nvPr/>
          </p:nvSpPr>
          <p:spPr>
            <a:xfrm>
              <a:off x="5511" y="845"/>
              <a:ext cx="0" cy="366"/>
            </a:xfrm>
            <a:prstGeom prst="line">
              <a:avLst/>
            </a:prstGeom>
            <a:noFill/>
            <a:ln w="12700">
              <a:solidFill>
                <a:srgbClr val="FFFFFF"/>
              </a:solidFill>
            </a:ln>
          </p:spPr>
        </p:sp>
        <p:sp>
          <p:nvSpPr>
            <p:cNvPr id="90" name="Rechte verbindingslijn 89"/>
            <p:cNvSpPr/>
            <p:nvPr/>
          </p:nvSpPr>
          <p:spPr>
            <a:xfrm>
              <a:off x="113" y="1211"/>
              <a:ext cx="450" cy="0"/>
            </a:xfrm>
            <a:prstGeom prst="line">
              <a:avLst/>
            </a:prstGeom>
            <a:noFill/>
            <a:ln w="12700">
              <a:solidFill>
                <a:srgbClr val="FFFFFF"/>
              </a:solidFill>
            </a:ln>
          </p:spPr>
        </p:sp>
        <p:sp>
          <p:nvSpPr>
            <p:cNvPr id="91" name="Rechthoek 90"/>
            <p:cNvSpPr/>
            <p:nvPr/>
          </p:nvSpPr>
          <p:spPr>
            <a:xfrm>
              <a:off x="113" y="1211"/>
              <a:ext cx="450" cy="301"/>
            </a:xfrm>
            <a:prstGeom prst="rect">
              <a:avLst/>
            </a:prstGeom>
            <a:noFill/>
            <a:ln>
              <a:noFill/>
            </a:ln>
          </p:spPr>
          <p:txBody>
            <a:bodyPr wrap="square" anchor="t"/>
            <a:lstStyle/>
            <a:p>
              <a:pPr marL="0" lvl="0" indent="0" algn="l">
                <a:lnSpc>
                  <a:spcPct val="100000"/>
                </a:lnSpc>
                <a:buNone/>
              </a:pPr>
              <a:endParaRPr/>
            </a:p>
          </p:txBody>
        </p:sp>
        <p:sp>
          <p:nvSpPr>
            <p:cNvPr id="92" name="Rechte verbindingslijn 91"/>
            <p:cNvSpPr/>
            <p:nvPr/>
          </p:nvSpPr>
          <p:spPr>
            <a:xfrm>
              <a:off x="563" y="1211"/>
              <a:ext cx="775" cy="0"/>
            </a:xfrm>
            <a:prstGeom prst="line">
              <a:avLst/>
            </a:prstGeom>
            <a:noFill/>
            <a:ln>
              <a:noFill/>
            </a:ln>
          </p:spPr>
        </p:sp>
        <p:sp>
          <p:nvSpPr>
            <p:cNvPr id="93" name="Rechthoek 92"/>
            <p:cNvSpPr/>
            <p:nvPr/>
          </p:nvSpPr>
          <p:spPr>
            <a:xfrm>
              <a:off x="563" y="1211"/>
              <a:ext cx="775" cy="301"/>
            </a:xfrm>
            <a:prstGeom prst="rect">
              <a:avLst/>
            </a:prstGeom>
            <a:solidFill>
              <a:srgbClr val="FFC000"/>
            </a:solidFill>
            <a:ln>
              <a:noFill/>
            </a:ln>
          </p:spPr>
          <p:txBody>
            <a:bodyPr wrap="square" anchor="ctr"/>
            <a:lstStyle/>
            <a:p>
              <a:pPr marL="0" lvl="0" indent="0" algn="l">
                <a:lnSpc>
                  <a:spcPct val="115000"/>
                </a:lnSpc>
                <a:buNone/>
              </a:pPr>
              <a:r>
                <a:rPr sz="1100" b="0" i="0" u="none" strike="noStrike" baseline="0">
                  <a:solidFill>
                    <a:srgbClr val="000000"/>
                  </a:solidFill>
                  <a:latin typeface="Calibri"/>
                </a:rPr>
                <a:t>3) Actor</a:t>
              </a:r>
            </a:p>
          </p:txBody>
        </p:sp>
        <p:sp>
          <p:nvSpPr>
            <p:cNvPr id="94" name="Rechte verbindingslijn 93"/>
            <p:cNvSpPr/>
            <p:nvPr/>
          </p:nvSpPr>
          <p:spPr>
            <a:xfrm>
              <a:off x="563" y="1211"/>
              <a:ext cx="775" cy="0"/>
            </a:xfrm>
            <a:prstGeom prst="line">
              <a:avLst/>
            </a:prstGeom>
            <a:noFill/>
            <a:ln>
              <a:noFill/>
            </a:ln>
          </p:spPr>
        </p:sp>
        <p:sp>
          <p:nvSpPr>
            <p:cNvPr id="95" name="Rechte verbindingslijn 94"/>
            <p:cNvSpPr/>
            <p:nvPr/>
          </p:nvSpPr>
          <p:spPr>
            <a:xfrm>
              <a:off x="563" y="1211"/>
              <a:ext cx="0" cy="301"/>
            </a:xfrm>
            <a:prstGeom prst="line">
              <a:avLst/>
            </a:prstGeom>
            <a:noFill/>
            <a:ln>
              <a:noFill/>
            </a:ln>
          </p:spPr>
        </p:sp>
        <p:sp>
          <p:nvSpPr>
            <p:cNvPr id="96" name="Rechte verbindingslijn 95"/>
            <p:cNvSpPr/>
            <p:nvPr/>
          </p:nvSpPr>
          <p:spPr>
            <a:xfrm>
              <a:off x="1338" y="1211"/>
              <a:ext cx="633" cy="0"/>
            </a:xfrm>
            <a:prstGeom prst="line">
              <a:avLst/>
            </a:prstGeom>
            <a:noFill/>
            <a:ln>
              <a:noFill/>
            </a:ln>
          </p:spPr>
        </p:sp>
        <p:sp>
          <p:nvSpPr>
            <p:cNvPr id="97" name="Rechte verbindingslijn 96"/>
            <p:cNvSpPr/>
            <p:nvPr/>
          </p:nvSpPr>
          <p:spPr>
            <a:xfrm>
              <a:off x="1338" y="1211"/>
              <a:ext cx="0" cy="301"/>
            </a:xfrm>
            <a:prstGeom prst="line">
              <a:avLst/>
            </a:prstGeom>
            <a:noFill/>
            <a:ln>
              <a:noFill/>
            </a:ln>
          </p:spPr>
        </p:sp>
        <p:sp>
          <p:nvSpPr>
            <p:cNvPr id="98" name="Rechthoek 97"/>
            <p:cNvSpPr/>
            <p:nvPr/>
          </p:nvSpPr>
          <p:spPr>
            <a:xfrm>
              <a:off x="1338" y="1211"/>
              <a:ext cx="633" cy="301"/>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Zender / ontvanger </a:t>
              </a:r>
            </a:p>
          </p:txBody>
        </p:sp>
        <p:sp>
          <p:nvSpPr>
            <p:cNvPr id="99" name="Rechte verbindingslijn 98"/>
            <p:cNvSpPr/>
            <p:nvPr/>
          </p:nvSpPr>
          <p:spPr>
            <a:xfrm>
              <a:off x="1338" y="1211"/>
              <a:ext cx="633" cy="0"/>
            </a:xfrm>
            <a:prstGeom prst="line">
              <a:avLst/>
            </a:prstGeom>
            <a:noFill/>
            <a:ln>
              <a:noFill/>
            </a:ln>
          </p:spPr>
        </p:sp>
        <p:sp>
          <p:nvSpPr>
            <p:cNvPr id="100" name="Rechte verbindingslijn 99"/>
            <p:cNvSpPr/>
            <p:nvPr/>
          </p:nvSpPr>
          <p:spPr>
            <a:xfrm>
              <a:off x="1338" y="1211"/>
              <a:ext cx="0" cy="301"/>
            </a:xfrm>
            <a:prstGeom prst="line">
              <a:avLst/>
            </a:prstGeom>
            <a:noFill/>
            <a:ln>
              <a:noFill/>
            </a:ln>
          </p:spPr>
        </p:sp>
        <p:sp>
          <p:nvSpPr>
            <p:cNvPr id="101" name="Rechte verbindingslijn 100"/>
            <p:cNvSpPr/>
            <p:nvPr/>
          </p:nvSpPr>
          <p:spPr>
            <a:xfrm>
              <a:off x="1971" y="1211"/>
              <a:ext cx="708" cy="0"/>
            </a:xfrm>
            <a:prstGeom prst="line">
              <a:avLst/>
            </a:prstGeom>
            <a:noFill/>
            <a:ln>
              <a:noFill/>
            </a:ln>
          </p:spPr>
        </p:sp>
        <p:sp>
          <p:nvSpPr>
            <p:cNvPr id="102" name="Rechte verbindingslijn 101"/>
            <p:cNvSpPr/>
            <p:nvPr/>
          </p:nvSpPr>
          <p:spPr>
            <a:xfrm>
              <a:off x="1971" y="1211"/>
              <a:ext cx="0" cy="301"/>
            </a:xfrm>
            <a:prstGeom prst="line">
              <a:avLst/>
            </a:prstGeom>
            <a:noFill/>
            <a:ln>
              <a:noFill/>
            </a:ln>
          </p:spPr>
        </p:sp>
        <p:sp>
          <p:nvSpPr>
            <p:cNvPr id="103" name="Rechthoek 102"/>
            <p:cNvSpPr/>
            <p:nvPr/>
          </p:nvSpPr>
          <p:spPr>
            <a:xfrm>
              <a:off x="1971" y="1211"/>
              <a:ext cx="708" cy="301"/>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Registrator</a:t>
              </a:r>
              <a:r>
                <a:t/>
              </a:r>
              <a:br/>
              <a:r>
                <a:rPr sz="1000" b="0" i="0" u="none" strike="noStrike" baseline="0">
                  <a:solidFill>
                    <a:srgbClr val="000000"/>
                  </a:solidFill>
                  <a:latin typeface="Calibri"/>
                </a:rPr>
                <a:t>Behandelaar</a:t>
              </a:r>
            </a:p>
          </p:txBody>
        </p:sp>
        <p:sp>
          <p:nvSpPr>
            <p:cNvPr id="104" name="Rechte verbindingslijn 103"/>
            <p:cNvSpPr/>
            <p:nvPr/>
          </p:nvSpPr>
          <p:spPr>
            <a:xfrm>
              <a:off x="1971" y="1211"/>
              <a:ext cx="708" cy="0"/>
            </a:xfrm>
            <a:prstGeom prst="line">
              <a:avLst/>
            </a:prstGeom>
            <a:noFill/>
            <a:ln>
              <a:noFill/>
            </a:ln>
          </p:spPr>
        </p:sp>
        <p:sp>
          <p:nvSpPr>
            <p:cNvPr id="105" name="Rechte verbindingslijn 104"/>
            <p:cNvSpPr/>
            <p:nvPr/>
          </p:nvSpPr>
          <p:spPr>
            <a:xfrm>
              <a:off x="1971" y="1211"/>
              <a:ext cx="0" cy="301"/>
            </a:xfrm>
            <a:prstGeom prst="line">
              <a:avLst/>
            </a:prstGeom>
            <a:noFill/>
            <a:ln>
              <a:noFill/>
            </a:ln>
          </p:spPr>
        </p:sp>
        <p:sp>
          <p:nvSpPr>
            <p:cNvPr id="106" name="Rechte verbindingslijn 105"/>
            <p:cNvSpPr/>
            <p:nvPr/>
          </p:nvSpPr>
          <p:spPr>
            <a:xfrm>
              <a:off x="2679" y="1211"/>
              <a:ext cx="708" cy="0"/>
            </a:xfrm>
            <a:prstGeom prst="line">
              <a:avLst/>
            </a:prstGeom>
            <a:noFill/>
            <a:ln>
              <a:noFill/>
            </a:ln>
          </p:spPr>
        </p:sp>
        <p:sp>
          <p:nvSpPr>
            <p:cNvPr id="107" name="Rechte verbindingslijn 106"/>
            <p:cNvSpPr/>
            <p:nvPr/>
          </p:nvSpPr>
          <p:spPr>
            <a:xfrm>
              <a:off x="2679" y="1211"/>
              <a:ext cx="0" cy="301"/>
            </a:xfrm>
            <a:prstGeom prst="line">
              <a:avLst/>
            </a:prstGeom>
            <a:noFill/>
            <a:ln>
              <a:noFill/>
            </a:ln>
          </p:spPr>
        </p:sp>
        <p:sp>
          <p:nvSpPr>
            <p:cNvPr id="108" name="Rechthoek 107"/>
            <p:cNvSpPr/>
            <p:nvPr/>
          </p:nvSpPr>
          <p:spPr>
            <a:xfrm>
              <a:off x="2679" y="1211"/>
              <a:ext cx="708" cy="301"/>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Eigenaar / Behandelaar</a:t>
              </a:r>
            </a:p>
          </p:txBody>
        </p:sp>
        <p:sp>
          <p:nvSpPr>
            <p:cNvPr id="109" name="Rechte verbindingslijn 108"/>
            <p:cNvSpPr/>
            <p:nvPr/>
          </p:nvSpPr>
          <p:spPr>
            <a:xfrm>
              <a:off x="2679" y="1211"/>
              <a:ext cx="708" cy="0"/>
            </a:xfrm>
            <a:prstGeom prst="line">
              <a:avLst/>
            </a:prstGeom>
            <a:noFill/>
            <a:ln>
              <a:noFill/>
            </a:ln>
          </p:spPr>
        </p:sp>
        <p:sp>
          <p:nvSpPr>
            <p:cNvPr id="110" name="Rechte verbindingslijn 109"/>
            <p:cNvSpPr/>
            <p:nvPr/>
          </p:nvSpPr>
          <p:spPr>
            <a:xfrm>
              <a:off x="2679" y="1211"/>
              <a:ext cx="0" cy="301"/>
            </a:xfrm>
            <a:prstGeom prst="line">
              <a:avLst/>
            </a:prstGeom>
            <a:noFill/>
            <a:ln>
              <a:noFill/>
            </a:ln>
          </p:spPr>
        </p:sp>
        <p:sp>
          <p:nvSpPr>
            <p:cNvPr id="111" name="Rechte verbindingslijn 110"/>
            <p:cNvSpPr/>
            <p:nvPr/>
          </p:nvSpPr>
          <p:spPr>
            <a:xfrm>
              <a:off x="3387" y="1211"/>
              <a:ext cx="708" cy="0"/>
            </a:xfrm>
            <a:prstGeom prst="line">
              <a:avLst/>
            </a:prstGeom>
            <a:noFill/>
            <a:ln>
              <a:noFill/>
            </a:ln>
          </p:spPr>
        </p:sp>
        <p:sp>
          <p:nvSpPr>
            <p:cNvPr id="112" name="Rechte verbindingslijn 111"/>
            <p:cNvSpPr/>
            <p:nvPr/>
          </p:nvSpPr>
          <p:spPr>
            <a:xfrm>
              <a:off x="3387" y="1211"/>
              <a:ext cx="0" cy="301"/>
            </a:xfrm>
            <a:prstGeom prst="line">
              <a:avLst/>
            </a:prstGeom>
            <a:noFill/>
            <a:ln>
              <a:noFill/>
            </a:ln>
          </p:spPr>
        </p:sp>
        <p:sp>
          <p:nvSpPr>
            <p:cNvPr id="113" name="Rechthoek 112"/>
            <p:cNvSpPr/>
            <p:nvPr/>
          </p:nvSpPr>
          <p:spPr>
            <a:xfrm>
              <a:off x="3387" y="1211"/>
              <a:ext cx="708" cy="301"/>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Behandelaar</a:t>
              </a:r>
            </a:p>
          </p:txBody>
        </p:sp>
        <p:sp>
          <p:nvSpPr>
            <p:cNvPr id="114" name="Rechte verbindingslijn 113"/>
            <p:cNvSpPr/>
            <p:nvPr/>
          </p:nvSpPr>
          <p:spPr>
            <a:xfrm>
              <a:off x="3387" y="1211"/>
              <a:ext cx="708" cy="0"/>
            </a:xfrm>
            <a:prstGeom prst="line">
              <a:avLst/>
            </a:prstGeom>
            <a:noFill/>
            <a:ln>
              <a:noFill/>
            </a:ln>
          </p:spPr>
        </p:sp>
        <p:sp>
          <p:nvSpPr>
            <p:cNvPr id="115" name="Rechte verbindingslijn 114"/>
            <p:cNvSpPr/>
            <p:nvPr/>
          </p:nvSpPr>
          <p:spPr>
            <a:xfrm>
              <a:off x="3387" y="1211"/>
              <a:ext cx="0" cy="301"/>
            </a:xfrm>
            <a:prstGeom prst="line">
              <a:avLst/>
            </a:prstGeom>
            <a:noFill/>
            <a:ln>
              <a:noFill/>
            </a:ln>
          </p:spPr>
        </p:sp>
        <p:sp>
          <p:nvSpPr>
            <p:cNvPr id="116" name="Rechte verbindingslijn 115"/>
            <p:cNvSpPr/>
            <p:nvPr/>
          </p:nvSpPr>
          <p:spPr>
            <a:xfrm>
              <a:off x="4095" y="1211"/>
              <a:ext cx="708" cy="0"/>
            </a:xfrm>
            <a:prstGeom prst="line">
              <a:avLst/>
            </a:prstGeom>
            <a:noFill/>
            <a:ln>
              <a:noFill/>
            </a:ln>
          </p:spPr>
        </p:sp>
        <p:sp>
          <p:nvSpPr>
            <p:cNvPr id="117" name="Rechte verbindingslijn 116"/>
            <p:cNvSpPr/>
            <p:nvPr/>
          </p:nvSpPr>
          <p:spPr>
            <a:xfrm>
              <a:off x="4095" y="1211"/>
              <a:ext cx="0" cy="301"/>
            </a:xfrm>
            <a:prstGeom prst="line">
              <a:avLst/>
            </a:prstGeom>
            <a:noFill/>
            <a:ln>
              <a:noFill/>
            </a:ln>
          </p:spPr>
        </p:sp>
        <p:sp>
          <p:nvSpPr>
            <p:cNvPr id="118" name="Rechthoek 117"/>
            <p:cNvSpPr/>
            <p:nvPr/>
          </p:nvSpPr>
          <p:spPr>
            <a:xfrm>
              <a:off x="4095" y="1211"/>
              <a:ext cx="708" cy="301"/>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Eigenaar / Behandelaar</a:t>
              </a:r>
            </a:p>
          </p:txBody>
        </p:sp>
        <p:sp>
          <p:nvSpPr>
            <p:cNvPr id="119" name="Rechte verbindingslijn 118"/>
            <p:cNvSpPr/>
            <p:nvPr/>
          </p:nvSpPr>
          <p:spPr>
            <a:xfrm>
              <a:off x="4095" y="1211"/>
              <a:ext cx="708" cy="0"/>
            </a:xfrm>
            <a:prstGeom prst="line">
              <a:avLst/>
            </a:prstGeom>
            <a:noFill/>
            <a:ln>
              <a:noFill/>
            </a:ln>
          </p:spPr>
        </p:sp>
        <p:sp>
          <p:nvSpPr>
            <p:cNvPr id="120" name="Rechte verbindingslijn 119"/>
            <p:cNvSpPr/>
            <p:nvPr/>
          </p:nvSpPr>
          <p:spPr>
            <a:xfrm>
              <a:off x="4095" y="1211"/>
              <a:ext cx="0" cy="301"/>
            </a:xfrm>
            <a:prstGeom prst="line">
              <a:avLst/>
            </a:prstGeom>
            <a:noFill/>
            <a:ln>
              <a:noFill/>
            </a:ln>
          </p:spPr>
        </p:sp>
        <p:sp>
          <p:nvSpPr>
            <p:cNvPr id="121" name="Rechte verbindingslijn 120"/>
            <p:cNvSpPr/>
            <p:nvPr/>
          </p:nvSpPr>
          <p:spPr>
            <a:xfrm>
              <a:off x="4803" y="1211"/>
              <a:ext cx="708" cy="0"/>
            </a:xfrm>
            <a:prstGeom prst="line">
              <a:avLst/>
            </a:prstGeom>
            <a:noFill/>
            <a:ln>
              <a:noFill/>
            </a:ln>
          </p:spPr>
        </p:sp>
        <p:sp>
          <p:nvSpPr>
            <p:cNvPr id="122" name="Rechte verbindingslijn 121"/>
            <p:cNvSpPr/>
            <p:nvPr/>
          </p:nvSpPr>
          <p:spPr>
            <a:xfrm>
              <a:off x="4803" y="1211"/>
              <a:ext cx="0" cy="301"/>
            </a:xfrm>
            <a:prstGeom prst="line">
              <a:avLst/>
            </a:prstGeom>
            <a:noFill/>
            <a:ln>
              <a:noFill/>
            </a:ln>
          </p:spPr>
        </p:sp>
        <p:sp>
          <p:nvSpPr>
            <p:cNvPr id="123" name="Rechthoek 122"/>
            <p:cNvSpPr/>
            <p:nvPr/>
          </p:nvSpPr>
          <p:spPr>
            <a:xfrm>
              <a:off x="4803" y="1211"/>
              <a:ext cx="708" cy="301"/>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Eigenaar / </a:t>
              </a:r>
            </a:p>
            <a:p>
              <a:pPr marL="0" lvl="0" indent="0" algn="ctr">
                <a:lnSpc>
                  <a:spcPct val="115000"/>
                </a:lnSpc>
                <a:buNone/>
              </a:pPr>
              <a:r>
                <a:rPr sz="1000" b="0" i="0" u="none" strike="noStrike" baseline="0">
                  <a:solidFill>
                    <a:srgbClr val="000000"/>
                  </a:solidFill>
                  <a:latin typeface="Calibri"/>
                </a:rPr>
                <a:t>Beheerder</a:t>
              </a:r>
            </a:p>
          </p:txBody>
        </p:sp>
        <p:sp>
          <p:nvSpPr>
            <p:cNvPr id="124" name="Rechte verbindingslijn 123"/>
            <p:cNvSpPr/>
            <p:nvPr/>
          </p:nvSpPr>
          <p:spPr>
            <a:xfrm>
              <a:off x="4803" y="1211"/>
              <a:ext cx="708" cy="0"/>
            </a:xfrm>
            <a:prstGeom prst="line">
              <a:avLst/>
            </a:prstGeom>
            <a:noFill/>
            <a:ln>
              <a:noFill/>
            </a:ln>
          </p:spPr>
        </p:sp>
        <p:sp>
          <p:nvSpPr>
            <p:cNvPr id="125" name="Rechte verbindingslijn 124"/>
            <p:cNvSpPr/>
            <p:nvPr/>
          </p:nvSpPr>
          <p:spPr>
            <a:xfrm>
              <a:off x="4803" y="1211"/>
              <a:ext cx="0" cy="301"/>
            </a:xfrm>
            <a:prstGeom prst="line">
              <a:avLst/>
            </a:prstGeom>
            <a:noFill/>
            <a:ln>
              <a:noFill/>
            </a:ln>
          </p:spPr>
        </p:sp>
        <p:sp>
          <p:nvSpPr>
            <p:cNvPr id="126" name="Rechte verbindingslijn 125"/>
            <p:cNvSpPr/>
            <p:nvPr/>
          </p:nvSpPr>
          <p:spPr>
            <a:xfrm>
              <a:off x="5511" y="1211"/>
              <a:ext cx="0" cy="301"/>
            </a:xfrm>
            <a:prstGeom prst="line">
              <a:avLst/>
            </a:prstGeom>
            <a:noFill/>
            <a:ln>
              <a:noFill/>
            </a:ln>
          </p:spPr>
        </p:sp>
        <p:sp>
          <p:nvSpPr>
            <p:cNvPr id="127" name="Rechthoek 126"/>
            <p:cNvSpPr/>
            <p:nvPr/>
          </p:nvSpPr>
          <p:spPr>
            <a:xfrm>
              <a:off x="113" y="1512"/>
              <a:ext cx="450" cy="246"/>
            </a:xfrm>
            <a:prstGeom prst="rect">
              <a:avLst/>
            </a:prstGeom>
            <a:noFill/>
            <a:ln>
              <a:noFill/>
            </a:ln>
          </p:spPr>
          <p:txBody>
            <a:bodyPr wrap="square" anchor="t"/>
            <a:lstStyle/>
            <a:p>
              <a:pPr marL="0" lvl="0" indent="0" algn="l">
                <a:lnSpc>
                  <a:spcPct val="100000"/>
                </a:lnSpc>
                <a:buNone/>
              </a:pPr>
              <a:endParaRPr/>
            </a:p>
          </p:txBody>
        </p:sp>
        <p:sp>
          <p:nvSpPr>
            <p:cNvPr id="128" name="Rechte verbindingslijn 127"/>
            <p:cNvSpPr/>
            <p:nvPr/>
          </p:nvSpPr>
          <p:spPr>
            <a:xfrm>
              <a:off x="563" y="1512"/>
              <a:ext cx="775" cy="0"/>
            </a:xfrm>
            <a:prstGeom prst="line">
              <a:avLst/>
            </a:prstGeom>
            <a:noFill/>
            <a:ln>
              <a:noFill/>
            </a:ln>
          </p:spPr>
        </p:sp>
        <p:sp>
          <p:nvSpPr>
            <p:cNvPr id="129" name="Rechthoek 128"/>
            <p:cNvSpPr/>
            <p:nvPr/>
          </p:nvSpPr>
          <p:spPr>
            <a:xfrm>
              <a:off x="563" y="1512"/>
              <a:ext cx="775" cy="246"/>
            </a:xfrm>
            <a:prstGeom prst="rect">
              <a:avLst/>
            </a:prstGeom>
            <a:solidFill>
              <a:srgbClr val="FFC000"/>
            </a:solidFill>
            <a:ln>
              <a:noFill/>
            </a:ln>
          </p:spPr>
          <p:txBody>
            <a:bodyPr wrap="square" anchor="ctr"/>
            <a:lstStyle/>
            <a:p>
              <a:pPr marL="0" lvl="0" indent="0" algn="l">
                <a:lnSpc>
                  <a:spcPct val="115000"/>
                </a:lnSpc>
                <a:buNone/>
              </a:pPr>
              <a:r>
                <a:rPr sz="1100" b="0" i="0" u="none" strike="noStrike" baseline="0">
                  <a:solidFill>
                    <a:srgbClr val="000000"/>
                  </a:solidFill>
                  <a:latin typeface="Calibri"/>
                </a:rPr>
                <a:t>4) Domein</a:t>
              </a:r>
            </a:p>
          </p:txBody>
        </p:sp>
        <p:sp>
          <p:nvSpPr>
            <p:cNvPr id="130" name="Rechte verbindingslijn 129"/>
            <p:cNvSpPr/>
            <p:nvPr/>
          </p:nvSpPr>
          <p:spPr>
            <a:xfrm>
              <a:off x="563" y="1512"/>
              <a:ext cx="775" cy="0"/>
            </a:xfrm>
            <a:prstGeom prst="line">
              <a:avLst/>
            </a:prstGeom>
            <a:noFill/>
            <a:ln>
              <a:noFill/>
            </a:ln>
          </p:spPr>
        </p:sp>
        <p:sp>
          <p:nvSpPr>
            <p:cNvPr id="131" name="Rechte verbindingslijn 130"/>
            <p:cNvSpPr/>
            <p:nvPr/>
          </p:nvSpPr>
          <p:spPr>
            <a:xfrm>
              <a:off x="563" y="1512"/>
              <a:ext cx="0" cy="246"/>
            </a:xfrm>
            <a:prstGeom prst="line">
              <a:avLst/>
            </a:prstGeom>
            <a:noFill/>
            <a:ln w="12700">
              <a:solidFill>
                <a:srgbClr val="FFFFFF"/>
              </a:solidFill>
            </a:ln>
          </p:spPr>
        </p:sp>
        <p:sp>
          <p:nvSpPr>
            <p:cNvPr id="132" name="Rechte verbindingslijn 131"/>
            <p:cNvSpPr/>
            <p:nvPr/>
          </p:nvSpPr>
          <p:spPr>
            <a:xfrm>
              <a:off x="1338" y="1512"/>
              <a:ext cx="633" cy="0"/>
            </a:xfrm>
            <a:prstGeom prst="line">
              <a:avLst/>
            </a:prstGeom>
            <a:noFill/>
            <a:ln>
              <a:noFill/>
            </a:ln>
          </p:spPr>
        </p:sp>
        <p:sp>
          <p:nvSpPr>
            <p:cNvPr id="133" name="Rechte verbindingslijn 132"/>
            <p:cNvSpPr/>
            <p:nvPr/>
          </p:nvSpPr>
          <p:spPr>
            <a:xfrm>
              <a:off x="1338" y="1512"/>
              <a:ext cx="0" cy="246"/>
            </a:xfrm>
            <a:prstGeom prst="line">
              <a:avLst/>
            </a:prstGeom>
            <a:noFill/>
            <a:ln w="12700">
              <a:solidFill>
                <a:srgbClr val="FFFFFF"/>
              </a:solidFill>
            </a:ln>
          </p:spPr>
        </p:sp>
        <p:sp>
          <p:nvSpPr>
            <p:cNvPr id="134" name="Rechthoek 133"/>
            <p:cNvSpPr/>
            <p:nvPr/>
          </p:nvSpPr>
          <p:spPr>
            <a:xfrm>
              <a:off x="1338" y="1512"/>
              <a:ext cx="4173" cy="246"/>
            </a:xfrm>
            <a:prstGeom prst="rect">
              <a:avLst/>
            </a:prstGeom>
            <a:solidFill>
              <a:srgbClr val="E9EDF4"/>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generiek (bv. Proces / project / organisatie(onderdeel) / gremium / functionaris / medewerker)</a:t>
              </a:r>
            </a:p>
          </p:txBody>
        </p:sp>
        <p:sp>
          <p:nvSpPr>
            <p:cNvPr id="135" name="Rechte verbindingslijn 134"/>
            <p:cNvSpPr/>
            <p:nvPr/>
          </p:nvSpPr>
          <p:spPr>
            <a:xfrm>
              <a:off x="1338" y="1512"/>
              <a:ext cx="4173" cy="0"/>
            </a:xfrm>
            <a:prstGeom prst="line">
              <a:avLst/>
            </a:prstGeom>
            <a:noFill/>
            <a:ln>
              <a:noFill/>
            </a:ln>
          </p:spPr>
        </p:sp>
        <p:sp>
          <p:nvSpPr>
            <p:cNvPr id="136" name="Rechte verbindingslijn 135"/>
            <p:cNvSpPr/>
            <p:nvPr/>
          </p:nvSpPr>
          <p:spPr>
            <a:xfrm>
              <a:off x="1338" y="1512"/>
              <a:ext cx="0" cy="246"/>
            </a:xfrm>
            <a:prstGeom prst="line">
              <a:avLst/>
            </a:prstGeom>
            <a:noFill/>
            <a:ln w="12700">
              <a:solidFill>
                <a:srgbClr val="FFFFFF"/>
              </a:solidFill>
            </a:ln>
          </p:spPr>
        </p:sp>
        <p:sp>
          <p:nvSpPr>
            <p:cNvPr id="137" name="Rechte verbindingslijn 136"/>
            <p:cNvSpPr/>
            <p:nvPr/>
          </p:nvSpPr>
          <p:spPr>
            <a:xfrm>
              <a:off x="1971" y="1512"/>
              <a:ext cx="708" cy="0"/>
            </a:xfrm>
            <a:prstGeom prst="line">
              <a:avLst/>
            </a:prstGeom>
            <a:noFill/>
            <a:ln>
              <a:noFill/>
            </a:ln>
          </p:spPr>
        </p:sp>
        <p:sp>
          <p:nvSpPr>
            <p:cNvPr id="138" name="Rechte verbindingslijn 137"/>
            <p:cNvSpPr/>
            <p:nvPr/>
          </p:nvSpPr>
          <p:spPr>
            <a:xfrm>
              <a:off x="2679" y="1512"/>
              <a:ext cx="708" cy="0"/>
            </a:xfrm>
            <a:prstGeom prst="line">
              <a:avLst/>
            </a:prstGeom>
            <a:noFill/>
            <a:ln>
              <a:noFill/>
            </a:ln>
          </p:spPr>
        </p:sp>
        <p:sp>
          <p:nvSpPr>
            <p:cNvPr id="139" name="Rechte verbindingslijn 138"/>
            <p:cNvSpPr/>
            <p:nvPr/>
          </p:nvSpPr>
          <p:spPr>
            <a:xfrm>
              <a:off x="3387" y="1512"/>
              <a:ext cx="708" cy="0"/>
            </a:xfrm>
            <a:prstGeom prst="line">
              <a:avLst/>
            </a:prstGeom>
            <a:noFill/>
            <a:ln>
              <a:noFill/>
            </a:ln>
          </p:spPr>
        </p:sp>
        <p:sp>
          <p:nvSpPr>
            <p:cNvPr id="140" name="Rechte verbindingslijn 139"/>
            <p:cNvSpPr/>
            <p:nvPr/>
          </p:nvSpPr>
          <p:spPr>
            <a:xfrm>
              <a:off x="4095" y="1512"/>
              <a:ext cx="708" cy="0"/>
            </a:xfrm>
            <a:prstGeom prst="line">
              <a:avLst/>
            </a:prstGeom>
            <a:noFill/>
            <a:ln>
              <a:noFill/>
            </a:ln>
          </p:spPr>
        </p:sp>
        <p:sp>
          <p:nvSpPr>
            <p:cNvPr id="141" name="Rechte verbindingslijn 140"/>
            <p:cNvSpPr/>
            <p:nvPr/>
          </p:nvSpPr>
          <p:spPr>
            <a:xfrm>
              <a:off x="4803" y="1512"/>
              <a:ext cx="708" cy="0"/>
            </a:xfrm>
            <a:prstGeom prst="line">
              <a:avLst/>
            </a:prstGeom>
            <a:noFill/>
            <a:ln>
              <a:noFill/>
            </a:ln>
          </p:spPr>
        </p:sp>
        <p:sp>
          <p:nvSpPr>
            <p:cNvPr id="142" name="Rechte verbindingslijn 141"/>
            <p:cNvSpPr/>
            <p:nvPr/>
          </p:nvSpPr>
          <p:spPr>
            <a:xfrm>
              <a:off x="5511" y="1512"/>
              <a:ext cx="0" cy="246"/>
            </a:xfrm>
            <a:prstGeom prst="line">
              <a:avLst/>
            </a:prstGeom>
            <a:noFill/>
            <a:ln w="12700">
              <a:solidFill>
                <a:srgbClr val="FFFFFF"/>
              </a:solidFill>
            </a:ln>
          </p:spPr>
        </p:sp>
        <p:sp>
          <p:nvSpPr>
            <p:cNvPr id="143" name="Rechthoek 142"/>
            <p:cNvSpPr/>
            <p:nvPr/>
          </p:nvSpPr>
          <p:spPr>
            <a:xfrm>
              <a:off x="113" y="1758"/>
              <a:ext cx="450" cy="389"/>
            </a:xfrm>
            <a:prstGeom prst="rect">
              <a:avLst/>
            </a:prstGeom>
            <a:noFill/>
            <a:ln>
              <a:noFill/>
            </a:ln>
          </p:spPr>
          <p:txBody>
            <a:bodyPr wrap="square" anchor="t"/>
            <a:lstStyle/>
            <a:p>
              <a:pPr marL="0" lvl="0" indent="0" algn="l">
                <a:lnSpc>
                  <a:spcPct val="100000"/>
                </a:lnSpc>
                <a:buNone/>
              </a:pPr>
              <a:endParaRPr/>
            </a:p>
          </p:txBody>
        </p:sp>
        <p:sp>
          <p:nvSpPr>
            <p:cNvPr id="144" name="Rechte verbindingslijn 143"/>
            <p:cNvSpPr/>
            <p:nvPr/>
          </p:nvSpPr>
          <p:spPr>
            <a:xfrm>
              <a:off x="563" y="1758"/>
              <a:ext cx="775" cy="0"/>
            </a:xfrm>
            <a:prstGeom prst="line">
              <a:avLst/>
            </a:prstGeom>
            <a:noFill/>
            <a:ln w="12700">
              <a:solidFill>
                <a:srgbClr val="FFFFFF"/>
              </a:solidFill>
            </a:ln>
          </p:spPr>
        </p:sp>
        <p:sp>
          <p:nvSpPr>
            <p:cNvPr id="145" name="Rechthoek 144"/>
            <p:cNvSpPr/>
            <p:nvPr/>
          </p:nvSpPr>
          <p:spPr>
            <a:xfrm>
              <a:off x="563" y="1758"/>
              <a:ext cx="775" cy="389"/>
            </a:xfrm>
            <a:prstGeom prst="rect">
              <a:avLst/>
            </a:prstGeom>
            <a:solidFill>
              <a:srgbClr val="92D056"/>
            </a:solidFill>
            <a:ln>
              <a:noFill/>
            </a:ln>
          </p:spPr>
          <p:txBody>
            <a:bodyPr wrap="square" anchor="ctr"/>
            <a:lstStyle/>
            <a:p>
              <a:pPr marL="0" lvl="0" indent="0" algn="l">
                <a:lnSpc>
                  <a:spcPct val="115000"/>
                </a:lnSpc>
                <a:buNone/>
              </a:pPr>
              <a:r>
                <a:rPr sz="1100" b="0" i="0" u="none" strike="noStrike" baseline="0">
                  <a:solidFill>
                    <a:srgbClr val="000000"/>
                  </a:solidFill>
                  <a:latin typeface="Calibri"/>
                </a:rPr>
                <a:t>5) Resultaat</a:t>
              </a:r>
            </a:p>
          </p:txBody>
        </p:sp>
        <p:sp>
          <p:nvSpPr>
            <p:cNvPr id="146" name="Rechte verbindingslijn 145"/>
            <p:cNvSpPr/>
            <p:nvPr/>
          </p:nvSpPr>
          <p:spPr>
            <a:xfrm>
              <a:off x="563" y="1758"/>
              <a:ext cx="775" cy="0"/>
            </a:xfrm>
            <a:prstGeom prst="line">
              <a:avLst/>
            </a:prstGeom>
            <a:noFill/>
            <a:ln w="12700">
              <a:solidFill>
                <a:srgbClr val="FFFFFF"/>
              </a:solidFill>
            </a:ln>
          </p:spPr>
        </p:sp>
        <p:sp>
          <p:nvSpPr>
            <p:cNvPr id="147" name="Rechte verbindingslijn 146"/>
            <p:cNvSpPr/>
            <p:nvPr/>
          </p:nvSpPr>
          <p:spPr>
            <a:xfrm>
              <a:off x="563" y="1758"/>
              <a:ext cx="0" cy="389"/>
            </a:xfrm>
            <a:prstGeom prst="line">
              <a:avLst/>
            </a:prstGeom>
            <a:noFill/>
            <a:ln w="12700">
              <a:solidFill>
                <a:srgbClr val="FFFFFF"/>
              </a:solidFill>
            </a:ln>
          </p:spPr>
        </p:sp>
        <p:sp>
          <p:nvSpPr>
            <p:cNvPr id="148" name="Rechte verbindingslijn 147"/>
            <p:cNvSpPr/>
            <p:nvPr/>
          </p:nvSpPr>
          <p:spPr>
            <a:xfrm>
              <a:off x="1338" y="1758"/>
              <a:ext cx="4173" cy="0"/>
            </a:xfrm>
            <a:prstGeom prst="line">
              <a:avLst/>
            </a:prstGeom>
            <a:noFill/>
            <a:ln>
              <a:noFill/>
            </a:ln>
          </p:spPr>
        </p:sp>
        <p:sp>
          <p:nvSpPr>
            <p:cNvPr id="149" name="Rechte verbindingslijn 148"/>
            <p:cNvSpPr/>
            <p:nvPr/>
          </p:nvSpPr>
          <p:spPr>
            <a:xfrm>
              <a:off x="1338" y="1758"/>
              <a:ext cx="0" cy="389"/>
            </a:xfrm>
            <a:prstGeom prst="line">
              <a:avLst/>
            </a:prstGeom>
            <a:noFill/>
            <a:ln w="12700">
              <a:solidFill>
                <a:srgbClr val="FFFFFF"/>
              </a:solidFill>
            </a:ln>
          </p:spPr>
        </p:sp>
        <p:sp>
          <p:nvSpPr>
            <p:cNvPr id="150" name="Rechthoek 149"/>
            <p:cNvSpPr/>
            <p:nvPr/>
          </p:nvSpPr>
          <p:spPr>
            <a:xfrm>
              <a:off x="1338" y="1758"/>
              <a:ext cx="633" cy="389"/>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middel voor communicatie</a:t>
              </a:r>
            </a:p>
          </p:txBody>
        </p:sp>
        <p:sp>
          <p:nvSpPr>
            <p:cNvPr id="151" name="Rechte verbindingslijn 150"/>
            <p:cNvSpPr/>
            <p:nvPr/>
          </p:nvSpPr>
          <p:spPr>
            <a:xfrm>
              <a:off x="1338" y="1758"/>
              <a:ext cx="633" cy="0"/>
            </a:xfrm>
            <a:prstGeom prst="line">
              <a:avLst/>
            </a:prstGeom>
            <a:noFill/>
            <a:ln>
              <a:noFill/>
            </a:ln>
          </p:spPr>
        </p:sp>
        <p:sp>
          <p:nvSpPr>
            <p:cNvPr id="152" name="Rechte verbindingslijn 151"/>
            <p:cNvSpPr/>
            <p:nvPr/>
          </p:nvSpPr>
          <p:spPr>
            <a:xfrm>
              <a:off x="1338" y="1758"/>
              <a:ext cx="0" cy="389"/>
            </a:xfrm>
            <a:prstGeom prst="line">
              <a:avLst/>
            </a:prstGeom>
            <a:noFill/>
            <a:ln w="12700">
              <a:solidFill>
                <a:srgbClr val="FFFFFF"/>
              </a:solidFill>
            </a:ln>
          </p:spPr>
        </p:sp>
        <p:sp>
          <p:nvSpPr>
            <p:cNvPr id="153" name="Rechte verbindingslijn 152"/>
            <p:cNvSpPr/>
            <p:nvPr/>
          </p:nvSpPr>
          <p:spPr>
            <a:xfrm>
              <a:off x="1971" y="1758"/>
              <a:ext cx="0" cy="389"/>
            </a:xfrm>
            <a:prstGeom prst="line">
              <a:avLst/>
            </a:prstGeom>
            <a:noFill/>
            <a:ln>
              <a:noFill/>
            </a:ln>
          </p:spPr>
        </p:sp>
        <p:sp>
          <p:nvSpPr>
            <p:cNvPr id="154" name="Rechthoek 153"/>
            <p:cNvSpPr/>
            <p:nvPr/>
          </p:nvSpPr>
          <p:spPr>
            <a:xfrm>
              <a:off x="1971" y="1758"/>
              <a:ext cx="708" cy="389"/>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a:t>
              </a:r>
            </a:p>
          </p:txBody>
        </p:sp>
        <p:sp>
          <p:nvSpPr>
            <p:cNvPr id="155" name="Rechte verbindingslijn 154"/>
            <p:cNvSpPr/>
            <p:nvPr/>
          </p:nvSpPr>
          <p:spPr>
            <a:xfrm>
              <a:off x="1971" y="1758"/>
              <a:ext cx="708" cy="0"/>
            </a:xfrm>
            <a:prstGeom prst="line">
              <a:avLst/>
            </a:prstGeom>
            <a:noFill/>
            <a:ln w="12700">
              <a:solidFill>
                <a:srgbClr val="FFFFFF"/>
              </a:solidFill>
            </a:ln>
          </p:spPr>
        </p:sp>
        <p:sp>
          <p:nvSpPr>
            <p:cNvPr id="156" name="Rechte verbindingslijn 155"/>
            <p:cNvSpPr/>
            <p:nvPr/>
          </p:nvSpPr>
          <p:spPr>
            <a:xfrm>
              <a:off x="1971" y="1758"/>
              <a:ext cx="0" cy="389"/>
            </a:xfrm>
            <a:prstGeom prst="line">
              <a:avLst/>
            </a:prstGeom>
            <a:noFill/>
            <a:ln>
              <a:noFill/>
            </a:ln>
          </p:spPr>
        </p:sp>
        <p:sp>
          <p:nvSpPr>
            <p:cNvPr id="157" name="Rechte verbindingslijn 156"/>
            <p:cNvSpPr/>
            <p:nvPr/>
          </p:nvSpPr>
          <p:spPr>
            <a:xfrm>
              <a:off x="2679" y="1758"/>
              <a:ext cx="0" cy="389"/>
            </a:xfrm>
            <a:prstGeom prst="line">
              <a:avLst/>
            </a:prstGeom>
            <a:noFill/>
            <a:ln>
              <a:noFill/>
            </a:ln>
          </p:spPr>
        </p:sp>
        <p:sp>
          <p:nvSpPr>
            <p:cNvPr id="158" name="Rechthoek 157"/>
            <p:cNvSpPr/>
            <p:nvPr/>
          </p:nvSpPr>
          <p:spPr>
            <a:xfrm>
              <a:off x="2679" y="1758"/>
              <a:ext cx="708" cy="389"/>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a:t>
              </a:r>
            </a:p>
          </p:txBody>
        </p:sp>
        <p:sp>
          <p:nvSpPr>
            <p:cNvPr id="159" name="Rechte verbindingslijn 158"/>
            <p:cNvSpPr/>
            <p:nvPr/>
          </p:nvSpPr>
          <p:spPr>
            <a:xfrm>
              <a:off x="2679" y="1758"/>
              <a:ext cx="708" cy="0"/>
            </a:xfrm>
            <a:prstGeom prst="line">
              <a:avLst/>
            </a:prstGeom>
            <a:noFill/>
            <a:ln w="12700">
              <a:solidFill>
                <a:srgbClr val="FFFFFF"/>
              </a:solidFill>
            </a:ln>
          </p:spPr>
        </p:sp>
        <p:sp>
          <p:nvSpPr>
            <p:cNvPr id="160" name="Rechte verbindingslijn 159"/>
            <p:cNvSpPr/>
            <p:nvPr/>
          </p:nvSpPr>
          <p:spPr>
            <a:xfrm>
              <a:off x="2679" y="1758"/>
              <a:ext cx="0" cy="389"/>
            </a:xfrm>
            <a:prstGeom prst="line">
              <a:avLst/>
            </a:prstGeom>
            <a:noFill/>
            <a:ln>
              <a:noFill/>
            </a:ln>
          </p:spPr>
        </p:sp>
        <p:sp>
          <p:nvSpPr>
            <p:cNvPr id="161" name="Rechte verbindingslijn 160"/>
            <p:cNvSpPr/>
            <p:nvPr/>
          </p:nvSpPr>
          <p:spPr>
            <a:xfrm>
              <a:off x="3387" y="1758"/>
              <a:ext cx="0" cy="389"/>
            </a:xfrm>
            <a:prstGeom prst="line">
              <a:avLst/>
            </a:prstGeom>
            <a:noFill/>
            <a:ln>
              <a:noFill/>
            </a:ln>
          </p:spPr>
        </p:sp>
        <p:sp>
          <p:nvSpPr>
            <p:cNvPr id="162" name="Rechthoek 161"/>
            <p:cNvSpPr/>
            <p:nvPr/>
          </p:nvSpPr>
          <p:spPr>
            <a:xfrm>
              <a:off x="3387" y="1758"/>
              <a:ext cx="708" cy="389"/>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resultaat /  resultaten</a:t>
              </a:r>
            </a:p>
          </p:txBody>
        </p:sp>
        <p:sp>
          <p:nvSpPr>
            <p:cNvPr id="163" name="Rechte verbindingslijn 162"/>
            <p:cNvSpPr/>
            <p:nvPr/>
          </p:nvSpPr>
          <p:spPr>
            <a:xfrm>
              <a:off x="3387" y="1758"/>
              <a:ext cx="708" cy="0"/>
            </a:xfrm>
            <a:prstGeom prst="line">
              <a:avLst/>
            </a:prstGeom>
            <a:noFill/>
            <a:ln w="12700">
              <a:solidFill>
                <a:srgbClr val="FFFFFF"/>
              </a:solidFill>
            </a:ln>
          </p:spPr>
        </p:sp>
        <p:sp>
          <p:nvSpPr>
            <p:cNvPr id="164" name="Rechte verbindingslijn 163"/>
            <p:cNvSpPr/>
            <p:nvPr/>
          </p:nvSpPr>
          <p:spPr>
            <a:xfrm>
              <a:off x="3387" y="1758"/>
              <a:ext cx="0" cy="389"/>
            </a:xfrm>
            <a:prstGeom prst="line">
              <a:avLst/>
            </a:prstGeom>
            <a:noFill/>
            <a:ln>
              <a:noFill/>
            </a:ln>
          </p:spPr>
        </p:sp>
        <p:sp>
          <p:nvSpPr>
            <p:cNvPr id="165" name="Rechte verbindingslijn 164"/>
            <p:cNvSpPr/>
            <p:nvPr/>
          </p:nvSpPr>
          <p:spPr>
            <a:xfrm>
              <a:off x="4095" y="1758"/>
              <a:ext cx="0" cy="389"/>
            </a:xfrm>
            <a:prstGeom prst="line">
              <a:avLst/>
            </a:prstGeom>
            <a:noFill/>
            <a:ln>
              <a:noFill/>
            </a:ln>
          </p:spPr>
        </p:sp>
        <p:sp>
          <p:nvSpPr>
            <p:cNvPr id="166" name="Rechthoek 165"/>
            <p:cNvSpPr/>
            <p:nvPr/>
          </p:nvSpPr>
          <p:spPr>
            <a:xfrm>
              <a:off x="4095" y="1758"/>
              <a:ext cx="708" cy="389"/>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besluit / resultaat / melding</a:t>
              </a:r>
            </a:p>
          </p:txBody>
        </p:sp>
        <p:sp>
          <p:nvSpPr>
            <p:cNvPr id="167" name="Rechte verbindingslijn 166"/>
            <p:cNvSpPr/>
            <p:nvPr/>
          </p:nvSpPr>
          <p:spPr>
            <a:xfrm>
              <a:off x="4095" y="1758"/>
              <a:ext cx="708" cy="0"/>
            </a:xfrm>
            <a:prstGeom prst="line">
              <a:avLst/>
            </a:prstGeom>
            <a:noFill/>
            <a:ln>
              <a:noFill/>
            </a:ln>
          </p:spPr>
        </p:sp>
        <p:sp>
          <p:nvSpPr>
            <p:cNvPr id="168" name="Rechte verbindingslijn 167"/>
            <p:cNvSpPr/>
            <p:nvPr/>
          </p:nvSpPr>
          <p:spPr>
            <a:xfrm>
              <a:off x="4095" y="1758"/>
              <a:ext cx="0" cy="389"/>
            </a:xfrm>
            <a:prstGeom prst="line">
              <a:avLst/>
            </a:prstGeom>
            <a:noFill/>
            <a:ln>
              <a:noFill/>
            </a:ln>
          </p:spPr>
        </p:sp>
        <p:sp>
          <p:nvSpPr>
            <p:cNvPr id="169" name="Rechte verbindingslijn 168"/>
            <p:cNvSpPr/>
            <p:nvPr/>
          </p:nvSpPr>
          <p:spPr>
            <a:xfrm>
              <a:off x="4803" y="1758"/>
              <a:ext cx="0" cy="389"/>
            </a:xfrm>
            <a:prstGeom prst="line">
              <a:avLst/>
            </a:prstGeom>
            <a:noFill/>
            <a:ln>
              <a:noFill/>
            </a:ln>
          </p:spPr>
        </p:sp>
        <p:sp>
          <p:nvSpPr>
            <p:cNvPr id="170" name="Rechthoek 169"/>
            <p:cNvSpPr/>
            <p:nvPr/>
          </p:nvSpPr>
          <p:spPr>
            <a:xfrm>
              <a:off x="4803" y="1758"/>
              <a:ext cx="708" cy="389"/>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verantwoording &amp; compliance </a:t>
              </a:r>
            </a:p>
          </p:txBody>
        </p:sp>
        <p:sp>
          <p:nvSpPr>
            <p:cNvPr id="171" name="Rechte verbindingslijn 170"/>
            <p:cNvSpPr/>
            <p:nvPr/>
          </p:nvSpPr>
          <p:spPr>
            <a:xfrm>
              <a:off x="4803" y="1758"/>
              <a:ext cx="708" cy="0"/>
            </a:xfrm>
            <a:prstGeom prst="line">
              <a:avLst/>
            </a:prstGeom>
            <a:noFill/>
            <a:ln w="12700">
              <a:solidFill>
                <a:srgbClr val="FFFFFF"/>
              </a:solidFill>
            </a:ln>
          </p:spPr>
        </p:sp>
        <p:sp>
          <p:nvSpPr>
            <p:cNvPr id="172" name="Rechte verbindingslijn 171"/>
            <p:cNvSpPr/>
            <p:nvPr/>
          </p:nvSpPr>
          <p:spPr>
            <a:xfrm>
              <a:off x="4803" y="1758"/>
              <a:ext cx="0" cy="389"/>
            </a:xfrm>
            <a:prstGeom prst="line">
              <a:avLst/>
            </a:prstGeom>
            <a:noFill/>
            <a:ln>
              <a:noFill/>
            </a:ln>
          </p:spPr>
        </p:sp>
        <p:sp>
          <p:nvSpPr>
            <p:cNvPr id="173" name="Rechte verbindingslijn 172"/>
            <p:cNvSpPr/>
            <p:nvPr/>
          </p:nvSpPr>
          <p:spPr>
            <a:xfrm>
              <a:off x="5511" y="1758"/>
              <a:ext cx="0" cy="389"/>
            </a:xfrm>
            <a:prstGeom prst="line">
              <a:avLst/>
            </a:prstGeom>
            <a:noFill/>
            <a:ln w="12700">
              <a:solidFill>
                <a:srgbClr val="FFFFFF"/>
              </a:solidFill>
            </a:ln>
          </p:spPr>
        </p:sp>
        <p:sp>
          <p:nvSpPr>
            <p:cNvPr id="174" name="Rechthoek 173"/>
            <p:cNvSpPr/>
            <p:nvPr/>
          </p:nvSpPr>
          <p:spPr>
            <a:xfrm>
              <a:off x="113" y="2147"/>
              <a:ext cx="450" cy="662"/>
            </a:xfrm>
            <a:prstGeom prst="rect">
              <a:avLst/>
            </a:prstGeom>
            <a:noFill/>
            <a:ln>
              <a:noFill/>
            </a:ln>
          </p:spPr>
          <p:txBody>
            <a:bodyPr wrap="square" anchor="t"/>
            <a:lstStyle/>
            <a:p>
              <a:pPr marL="0" lvl="0" indent="0" algn="l">
                <a:lnSpc>
                  <a:spcPct val="100000"/>
                </a:lnSpc>
                <a:buNone/>
              </a:pPr>
              <a:endParaRPr/>
            </a:p>
          </p:txBody>
        </p:sp>
        <p:sp>
          <p:nvSpPr>
            <p:cNvPr id="175" name="Rechte verbindingslijn 174"/>
            <p:cNvSpPr/>
            <p:nvPr/>
          </p:nvSpPr>
          <p:spPr>
            <a:xfrm>
              <a:off x="563" y="2147"/>
              <a:ext cx="775" cy="0"/>
            </a:xfrm>
            <a:prstGeom prst="line">
              <a:avLst/>
            </a:prstGeom>
            <a:noFill/>
            <a:ln w="12700">
              <a:solidFill>
                <a:srgbClr val="FFFFFF"/>
              </a:solidFill>
            </a:ln>
          </p:spPr>
        </p:sp>
        <p:sp>
          <p:nvSpPr>
            <p:cNvPr id="176" name="Rechthoek 175"/>
            <p:cNvSpPr/>
            <p:nvPr/>
          </p:nvSpPr>
          <p:spPr>
            <a:xfrm>
              <a:off x="563" y="2147"/>
              <a:ext cx="775" cy="662"/>
            </a:xfrm>
            <a:prstGeom prst="rect">
              <a:avLst/>
            </a:prstGeom>
            <a:solidFill>
              <a:srgbClr val="8EB4E3"/>
            </a:solidFill>
            <a:ln>
              <a:noFill/>
            </a:ln>
          </p:spPr>
          <p:txBody>
            <a:bodyPr wrap="square" anchor="ctr"/>
            <a:lstStyle/>
            <a:p>
              <a:pPr marL="0" lvl="0" indent="0" algn="l">
                <a:lnSpc>
                  <a:spcPct val="115000"/>
                </a:lnSpc>
                <a:buNone/>
              </a:pPr>
              <a:r>
                <a:rPr sz="1100" b="0" i="0" u="none" strike="noStrike" baseline="0">
                  <a:solidFill>
                    <a:srgbClr val="000000"/>
                  </a:solidFill>
                  <a:latin typeface="Calibri"/>
                </a:rPr>
                <a:t>6) Functionaliteit</a:t>
              </a:r>
            </a:p>
          </p:txBody>
        </p:sp>
        <p:sp>
          <p:nvSpPr>
            <p:cNvPr id="177" name="Rechte verbindingslijn 176"/>
            <p:cNvSpPr/>
            <p:nvPr/>
          </p:nvSpPr>
          <p:spPr>
            <a:xfrm>
              <a:off x="563" y="2147"/>
              <a:ext cx="775" cy="0"/>
            </a:xfrm>
            <a:prstGeom prst="line">
              <a:avLst/>
            </a:prstGeom>
            <a:noFill/>
            <a:ln w="12700">
              <a:solidFill>
                <a:srgbClr val="FFFFFF"/>
              </a:solidFill>
            </a:ln>
          </p:spPr>
        </p:sp>
        <p:sp>
          <p:nvSpPr>
            <p:cNvPr id="178" name="Rechte verbindingslijn 177"/>
            <p:cNvSpPr/>
            <p:nvPr/>
          </p:nvSpPr>
          <p:spPr>
            <a:xfrm>
              <a:off x="563" y="2147"/>
              <a:ext cx="0" cy="662"/>
            </a:xfrm>
            <a:prstGeom prst="line">
              <a:avLst/>
            </a:prstGeom>
            <a:noFill/>
            <a:ln w="12700">
              <a:solidFill>
                <a:srgbClr val="FFFFFF"/>
              </a:solidFill>
            </a:ln>
          </p:spPr>
        </p:sp>
        <p:sp>
          <p:nvSpPr>
            <p:cNvPr id="179" name="Rechte verbindingslijn 178"/>
            <p:cNvSpPr/>
            <p:nvPr/>
          </p:nvSpPr>
          <p:spPr>
            <a:xfrm>
              <a:off x="1338" y="2147"/>
              <a:ext cx="633" cy="0"/>
            </a:xfrm>
            <a:prstGeom prst="line">
              <a:avLst/>
            </a:prstGeom>
            <a:noFill/>
            <a:ln w="12700">
              <a:solidFill>
                <a:srgbClr val="FFFFFF"/>
              </a:solidFill>
            </a:ln>
          </p:spPr>
        </p:sp>
        <p:sp>
          <p:nvSpPr>
            <p:cNvPr id="180" name="Rechte verbindingslijn 179"/>
            <p:cNvSpPr/>
            <p:nvPr/>
          </p:nvSpPr>
          <p:spPr>
            <a:xfrm>
              <a:off x="1338" y="2147"/>
              <a:ext cx="0" cy="662"/>
            </a:xfrm>
            <a:prstGeom prst="line">
              <a:avLst/>
            </a:prstGeom>
            <a:noFill/>
            <a:ln w="12700">
              <a:solidFill>
                <a:srgbClr val="FFFFFF"/>
              </a:solidFill>
            </a:ln>
          </p:spPr>
        </p:sp>
        <p:sp>
          <p:nvSpPr>
            <p:cNvPr id="181" name="Rechthoek 180"/>
            <p:cNvSpPr/>
            <p:nvPr/>
          </p:nvSpPr>
          <p:spPr>
            <a:xfrm>
              <a:off x="1338" y="2147"/>
              <a:ext cx="633" cy="662"/>
            </a:xfrm>
            <a:prstGeom prst="rect">
              <a:avLst/>
            </a:prstGeom>
            <a:solidFill>
              <a:srgbClr val="E9EDF4"/>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communiceren, raadplegen, controleren </a:t>
              </a:r>
            </a:p>
          </p:txBody>
        </p:sp>
        <p:sp>
          <p:nvSpPr>
            <p:cNvPr id="182" name="Rechte verbindingslijn 181"/>
            <p:cNvSpPr/>
            <p:nvPr/>
          </p:nvSpPr>
          <p:spPr>
            <a:xfrm>
              <a:off x="1338" y="2147"/>
              <a:ext cx="633" cy="0"/>
            </a:xfrm>
            <a:prstGeom prst="line">
              <a:avLst/>
            </a:prstGeom>
            <a:noFill/>
            <a:ln w="12700">
              <a:solidFill>
                <a:srgbClr val="FFFFFF"/>
              </a:solidFill>
            </a:ln>
          </p:spPr>
        </p:sp>
        <p:sp>
          <p:nvSpPr>
            <p:cNvPr id="183" name="Rechte verbindingslijn 182"/>
            <p:cNvSpPr/>
            <p:nvPr/>
          </p:nvSpPr>
          <p:spPr>
            <a:xfrm>
              <a:off x="1338" y="2147"/>
              <a:ext cx="0" cy="662"/>
            </a:xfrm>
            <a:prstGeom prst="line">
              <a:avLst/>
            </a:prstGeom>
            <a:noFill/>
            <a:ln w="12700">
              <a:solidFill>
                <a:srgbClr val="FFFFFF"/>
              </a:solidFill>
            </a:ln>
          </p:spPr>
        </p:sp>
        <p:sp>
          <p:nvSpPr>
            <p:cNvPr id="184" name="Rechte verbindingslijn 183"/>
            <p:cNvSpPr/>
            <p:nvPr/>
          </p:nvSpPr>
          <p:spPr>
            <a:xfrm>
              <a:off x="1971" y="2147"/>
              <a:ext cx="708" cy="0"/>
            </a:xfrm>
            <a:prstGeom prst="line">
              <a:avLst/>
            </a:prstGeom>
            <a:noFill/>
            <a:ln w="12700">
              <a:solidFill>
                <a:srgbClr val="FFFFFF"/>
              </a:solidFill>
            </a:ln>
          </p:spPr>
        </p:sp>
        <p:sp>
          <p:nvSpPr>
            <p:cNvPr id="185" name="Rechte verbindingslijn 184"/>
            <p:cNvSpPr/>
            <p:nvPr/>
          </p:nvSpPr>
          <p:spPr>
            <a:xfrm>
              <a:off x="1971" y="2147"/>
              <a:ext cx="0" cy="662"/>
            </a:xfrm>
            <a:prstGeom prst="line">
              <a:avLst/>
            </a:prstGeom>
            <a:noFill/>
            <a:ln>
              <a:noFill/>
            </a:ln>
          </p:spPr>
        </p:sp>
        <p:sp>
          <p:nvSpPr>
            <p:cNvPr id="186" name="Rechthoek 185"/>
            <p:cNvSpPr/>
            <p:nvPr/>
          </p:nvSpPr>
          <p:spPr>
            <a:xfrm>
              <a:off x="1971" y="2147"/>
              <a:ext cx="708" cy="662"/>
            </a:xfrm>
            <a:prstGeom prst="rect">
              <a:avLst/>
            </a:prstGeom>
            <a:solidFill>
              <a:srgbClr val="E9EDF4"/>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communiceren, selecteren, raadplegen, controleren</a:t>
              </a:r>
            </a:p>
          </p:txBody>
        </p:sp>
        <p:sp>
          <p:nvSpPr>
            <p:cNvPr id="187" name="Rechte verbindingslijn 186"/>
            <p:cNvSpPr/>
            <p:nvPr/>
          </p:nvSpPr>
          <p:spPr>
            <a:xfrm>
              <a:off x="1971" y="2147"/>
              <a:ext cx="708" cy="0"/>
            </a:xfrm>
            <a:prstGeom prst="line">
              <a:avLst/>
            </a:prstGeom>
            <a:noFill/>
            <a:ln w="12700">
              <a:solidFill>
                <a:srgbClr val="FFFFFF"/>
              </a:solidFill>
            </a:ln>
          </p:spPr>
        </p:sp>
        <p:sp>
          <p:nvSpPr>
            <p:cNvPr id="188" name="Rechte verbindingslijn 187"/>
            <p:cNvSpPr/>
            <p:nvPr/>
          </p:nvSpPr>
          <p:spPr>
            <a:xfrm>
              <a:off x="1971" y="2147"/>
              <a:ext cx="0" cy="662"/>
            </a:xfrm>
            <a:prstGeom prst="line">
              <a:avLst/>
            </a:prstGeom>
            <a:noFill/>
            <a:ln>
              <a:noFill/>
            </a:ln>
          </p:spPr>
        </p:sp>
        <p:sp>
          <p:nvSpPr>
            <p:cNvPr id="189" name="Rechte verbindingslijn 188"/>
            <p:cNvSpPr/>
            <p:nvPr/>
          </p:nvSpPr>
          <p:spPr>
            <a:xfrm>
              <a:off x="2679" y="2147"/>
              <a:ext cx="708" cy="0"/>
            </a:xfrm>
            <a:prstGeom prst="line">
              <a:avLst/>
            </a:prstGeom>
            <a:noFill/>
            <a:ln w="12700">
              <a:solidFill>
                <a:srgbClr val="FFFFFF"/>
              </a:solidFill>
            </a:ln>
          </p:spPr>
        </p:sp>
        <p:sp>
          <p:nvSpPr>
            <p:cNvPr id="190" name="Rechte verbindingslijn 189"/>
            <p:cNvSpPr/>
            <p:nvPr/>
          </p:nvSpPr>
          <p:spPr>
            <a:xfrm>
              <a:off x="2679" y="2147"/>
              <a:ext cx="0" cy="662"/>
            </a:xfrm>
            <a:prstGeom prst="line">
              <a:avLst/>
            </a:prstGeom>
            <a:noFill/>
            <a:ln>
              <a:noFill/>
            </a:ln>
          </p:spPr>
        </p:sp>
        <p:sp>
          <p:nvSpPr>
            <p:cNvPr id="191" name="Rechthoek 190"/>
            <p:cNvSpPr/>
            <p:nvPr/>
          </p:nvSpPr>
          <p:spPr>
            <a:xfrm>
              <a:off x="2679" y="2147"/>
              <a:ext cx="708" cy="662"/>
            </a:xfrm>
            <a:prstGeom prst="rect">
              <a:avLst/>
            </a:prstGeom>
            <a:solidFill>
              <a:srgbClr val="E9EDF4"/>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communiceren, selecteren, raadplegen, controleren, registreren </a:t>
              </a:r>
            </a:p>
          </p:txBody>
        </p:sp>
        <p:sp>
          <p:nvSpPr>
            <p:cNvPr id="192" name="Rechte verbindingslijn 191"/>
            <p:cNvSpPr/>
            <p:nvPr/>
          </p:nvSpPr>
          <p:spPr>
            <a:xfrm>
              <a:off x="2679" y="2147"/>
              <a:ext cx="708" cy="0"/>
            </a:xfrm>
            <a:prstGeom prst="line">
              <a:avLst/>
            </a:prstGeom>
            <a:noFill/>
            <a:ln w="12700">
              <a:solidFill>
                <a:srgbClr val="FFFFFF"/>
              </a:solidFill>
            </a:ln>
          </p:spPr>
        </p:sp>
        <p:sp>
          <p:nvSpPr>
            <p:cNvPr id="193" name="Rechte verbindingslijn 192"/>
            <p:cNvSpPr/>
            <p:nvPr/>
          </p:nvSpPr>
          <p:spPr>
            <a:xfrm>
              <a:off x="2679" y="2147"/>
              <a:ext cx="0" cy="662"/>
            </a:xfrm>
            <a:prstGeom prst="line">
              <a:avLst/>
            </a:prstGeom>
            <a:noFill/>
            <a:ln>
              <a:noFill/>
            </a:ln>
          </p:spPr>
        </p:sp>
        <p:sp>
          <p:nvSpPr>
            <p:cNvPr id="194" name="Rechte verbindingslijn 193"/>
            <p:cNvSpPr/>
            <p:nvPr/>
          </p:nvSpPr>
          <p:spPr>
            <a:xfrm>
              <a:off x="3387" y="2147"/>
              <a:ext cx="708" cy="0"/>
            </a:xfrm>
            <a:prstGeom prst="line">
              <a:avLst/>
            </a:prstGeom>
            <a:noFill/>
            <a:ln w="12700">
              <a:solidFill>
                <a:srgbClr val="FFFFFF"/>
              </a:solidFill>
            </a:ln>
          </p:spPr>
        </p:sp>
        <p:sp>
          <p:nvSpPr>
            <p:cNvPr id="195" name="Rechte verbindingslijn 194"/>
            <p:cNvSpPr/>
            <p:nvPr/>
          </p:nvSpPr>
          <p:spPr>
            <a:xfrm>
              <a:off x="3387" y="2147"/>
              <a:ext cx="0" cy="662"/>
            </a:xfrm>
            <a:prstGeom prst="line">
              <a:avLst/>
            </a:prstGeom>
            <a:noFill/>
            <a:ln>
              <a:noFill/>
            </a:ln>
          </p:spPr>
        </p:sp>
        <p:sp>
          <p:nvSpPr>
            <p:cNvPr id="196" name="Rechthoek 195"/>
            <p:cNvSpPr/>
            <p:nvPr/>
          </p:nvSpPr>
          <p:spPr>
            <a:xfrm>
              <a:off x="3387" y="2147"/>
              <a:ext cx="708" cy="662"/>
            </a:xfrm>
            <a:prstGeom prst="rect">
              <a:avLst/>
            </a:prstGeom>
            <a:solidFill>
              <a:srgbClr val="E9EDF4"/>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 communiceren, gebruiken</a:t>
              </a:r>
            </a:p>
          </p:txBody>
        </p:sp>
        <p:sp>
          <p:nvSpPr>
            <p:cNvPr id="197" name="Rechte verbindingslijn 196"/>
            <p:cNvSpPr/>
            <p:nvPr/>
          </p:nvSpPr>
          <p:spPr>
            <a:xfrm>
              <a:off x="3387" y="2147"/>
              <a:ext cx="708" cy="0"/>
            </a:xfrm>
            <a:prstGeom prst="line">
              <a:avLst/>
            </a:prstGeom>
            <a:noFill/>
            <a:ln w="12700">
              <a:solidFill>
                <a:srgbClr val="FFFFFF"/>
              </a:solidFill>
            </a:ln>
          </p:spPr>
        </p:sp>
        <p:sp>
          <p:nvSpPr>
            <p:cNvPr id="198" name="Rechte verbindingslijn 197"/>
            <p:cNvSpPr/>
            <p:nvPr/>
          </p:nvSpPr>
          <p:spPr>
            <a:xfrm>
              <a:off x="3387" y="2147"/>
              <a:ext cx="0" cy="662"/>
            </a:xfrm>
            <a:prstGeom prst="line">
              <a:avLst/>
            </a:prstGeom>
            <a:noFill/>
            <a:ln>
              <a:noFill/>
            </a:ln>
          </p:spPr>
        </p:sp>
        <p:sp>
          <p:nvSpPr>
            <p:cNvPr id="199" name="Rechte verbindingslijn 198"/>
            <p:cNvSpPr/>
            <p:nvPr/>
          </p:nvSpPr>
          <p:spPr>
            <a:xfrm>
              <a:off x="4095" y="2147"/>
              <a:ext cx="708" cy="0"/>
            </a:xfrm>
            <a:prstGeom prst="line">
              <a:avLst/>
            </a:prstGeom>
            <a:noFill/>
            <a:ln>
              <a:noFill/>
            </a:ln>
          </p:spPr>
        </p:sp>
        <p:sp>
          <p:nvSpPr>
            <p:cNvPr id="200" name="Rechte verbindingslijn 199"/>
            <p:cNvSpPr/>
            <p:nvPr/>
          </p:nvSpPr>
          <p:spPr>
            <a:xfrm>
              <a:off x="4095" y="2147"/>
              <a:ext cx="0" cy="662"/>
            </a:xfrm>
            <a:prstGeom prst="line">
              <a:avLst/>
            </a:prstGeom>
            <a:noFill/>
            <a:ln>
              <a:noFill/>
            </a:ln>
          </p:spPr>
        </p:sp>
        <p:sp>
          <p:nvSpPr>
            <p:cNvPr id="201" name="Rechthoek 200"/>
            <p:cNvSpPr/>
            <p:nvPr/>
          </p:nvSpPr>
          <p:spPr>
            <a:xfrm>
              <a:off x="4095" y="2147"/>
              <a:ext cx="708" cy="662"/>
            </a:xfrm>
            <a:prstGeom prst="rect">
              <a:avLst/>
            </a:prstGeom>
            <a:solidFill>
              <a:srgbClr val="E9EDF4"/>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communiceren, beschikbaar stellen</a:t>
              </a:r>
            </a:p>
          </p:txBody>
        </p:sp>
        <p:sp>
          <p:nvSpPr>
            <p:cNvPr id="202" name="Rechte verbindingslijn 201"/>
            <p:cNvSpPr/>
            <p:nvPr/>
          </p:nvSpPr>
          <p:spPr>
            <a:xfrm>
              <a:off x="4095" y="2147"/>
              <a:ext cx="708" cy="0"/>
            </a:xfrm>
            <a:prstGeom prst="line">
              <a:avLst/>
            </a:prstGeom>
            <a:noFill/>
            <a:ln>
              <a:noFill/>
            </a:ln>
          </p:spPr>
        </p:sp>
        <p:sp>
          <p:nvSpPr>
            <p:cNvPr id="203" name="Rechte verbindingslijn 202"/>
            <p:cNvSpPr/>
            <p:nvPr/>
          </p:nvSpPr>
          <p:spPr>
            <a:xfrm>
              <a:off x="4095" y="2147"/>
              <a:ext cx="0" cy="662"/>
            </a:xfrm>
            <a:prstGeom prst="line">
              <a:avLst/>
            </a:prstGeom>
            <a:noFill/>
            <a:ln>
              <a:noFill/>
            </a:ln>
          </p:spPr>
        </p:sp>
        <p:sp>
          <p:nvSpPr>
            <p:cNvPr id="204" name="Rechte verbindingslijn 203"/>
            <p:cNvSpPr/>
            <p:nvPr/>
          </p:nvSpPr>
          <p:spPr>
            <a:xfrm>
              <a:off x="4803" y="2147"/>
              <a:ext cx="708" cy="0"/>
            </a:xfrm>
            <a:prstGeom prst="line">
              <a:avLst/>
            </a:prstGeom>
            <a:noFill/>
            <a:ln w="12700">
              <a:solidFill>
                <a:srgbClr val="FFFFFF"/>
              </a:solidFill>
            </a:ln>
          </p:spPr>
        </p:sp>
        <p:sp>
          <p:nvSpPr>
            <p:cNvPr id="205" name="Rechte verbindingslijn 204"/>
            <p:cNvSpPr/>
            <p:nvPr/>
          </p:nvSpPr>
          <p:spPr>
            <a:xfrm>
              <a:off x="4803" y="2147"/>
              <a:ext cx="0" cy="662"/>
            </a:xfrm>
            <a:prstGeom prst="line">
              <a:avLst/>
            </a:prstGeom>
            <a:noFill/>
            <a:ln>
              <a:noFill/>
            </a:ln>
          </p:spPr>
        </p:sp>
        <p:sp>
          <p:nvSpPr>
            <p:cNvPr id="206" name="Rechthoek 205"/>
            <p:cNvSpPr/>
            <p:nvPr/>
          </p:nvSpPr>
          <p:spPr>
            <a:xfrm>
              <a:off x="4803" y="2147"/>
              <a:ext cx="708" cy="662"/>
            </a:xfrm>
            <a:prstGeom prst="rect">
              <a:avLst/>
            </a:prstGeom>
            <a:solidFill>
              <a:srgbClr val="E9EDF4"/>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beschikbaar houden, beschikbaar stellen, (her)gebruiken, verwijderen</a:t>
              </a:r>
            </a:p>
          </p:txBody>
        </p:sp>
        <p:sp>
          <p:nvSpPr>
            <p:cNvPr id="207" name="Rechte verbindingslijn 206"/>
            <p:cNvSpPr/>
            <p:nvPr/>
          </p:nvSpPr>
          <p:spPr>
            <a:xfrm>
              <a:off x="4803" y="2147"/>
              <a:ext cx="708" cy="0"/>
            </a:xfrm>
            <a:prstGeom prst="line">
              <a:avLst/>
            </a:prstGeom>
            <a:noFill/>
            <a:ln w="12700">
              <a:solidFill>
                <a:srgbClr val="FFFFFF"/>
              </a:solidFill>
            </a:ln>
          </p:spPr>
        </p:sp>
        <p:sp>
          <p:nvSpPr>
            <p:cNvPr id="208" name="Rechte verbindingslijn 207"/>
            <p:cNvSpPr/>
            <p:nvPr/>
          </p:nvSpPr>
          <p:spPr>
            <a:xfrm>
              <a:off x="4803" y="2147"/>
              <a:ext cx="0" cy="662"/>
            </a:xfrm>
            <a:prstGeom prst="line">
              <a:avLst/>
            </a:prstGeom>
            <a:noFill/>
            <a:ln>
              <a:noFill/>
            </a:ln>
          </p:spPr>
        </p:sp>
        <p:sp>
          <p:nvSpPr>
            <p:cNvPr id="209" name="Rechte verbindingslijn 208"/>
            <p:cNvSpPr/>
            <p:nvPr/>
          </p:nvSpPr>
          <p:spPr>
            <a:xfrm>
              <a:off x="5511" y="2147"/>
              <a:ext cx="0" cy="662"/>
            </a:xfrm>
            <a:prstGeom prst="line">
              <a:avLst/>
            </a:prstGeom>
            <a:noFill/>
            <a:ln w="12700">
              <a:solidFill>
                <a:srgbClr val="FFFFFF"/>
              </a:solidFill>
            </a:ln>
          </p:spPr>
        </p:sp>
        <p:sp>
          <p:nvSpPr>
            <p:cNvPr id="210" name="Rechthoek 209"/>
            <p:cNvSpPr/>
            <p:nvPr/>
          </p:nvSpPr>
          <p:spPr>
            <a:xfrm>
              <a:off x="113" y="2809"/>
              <a:ext cx="450" cy="323"/>
            </a:xfrm>
            <a:prstGeom prst="rect">
              <a:avLst/>
            </a:prstGeom>
            <a:noFill/>
            <a:ln>
              <a:noFill/>
            </a:ln>
          </p:spPr>
          <p:txBody>
            <a:bodyPr wrap="square" anchor="t"/>
            <a:lstStyle/>
            <a:p>
              <a:pPr marL="0" lvl="0" indent="0" algn="l">
                <a:lnSpc>
                  <a:spcPct val="100000"/>
                </a:lnSpc>
                <a:buNone/>
              </a:pPr>
              <a:endParaRPr/>
            </a:p>
          </p:txBody>
        </p:sp>
        <p:sp>
          <p:nvSpPr>
            <p:cNvPr id="211" name="Rechte verbindingslijn 210"/>
            <p:cNvSpPr/>
            <p:nvPr/>
          </p:nvSpPr>
          <p:spPr>
            <a:xfrm>
              <a:off x="563" y="2809"/>
              <a:ext cx="775" cy="0"/>
            </a:xfrm>
            <a:prstGeom prst="line">
              <a:avLst/>
            </a:prstGeom>
            <a:noFill/>
            <a:ln w="12700">
              <a:solidFill>
                <a:srgbClr val="FFFFFF"/>
              </a:solidFill>
            </a:ln>
          </p:spPr>
        </p:sp>
        <p:sp>
          <p:nvSpPr>
            <p:cNvPr id="212" name="Rechthoek 211"/>
            <p:cNvSpPr/>
            <p:nvPr/>
          </p:nvSpPr>
          <p:spPr>
            <a:xfrm>
              <a:off x="563" y="2809"/>
              <a:ext cx="775" cy="323"/>
            </a:xfrm>
            <a:prstGeom prst="rect">
              <a:avLst/>
            </a:prstGeom>
            <a:solidFill>
              <a:srgbClr val="8EB4E3"/>
            </a:solidFill>
            <a:ln>
              <a:noFill/>
            </a:ln>
          </p:spPr>
          <p:txBody>
            <a:bodyPr wrap="square" anchor="ctr"/>
            <a:lstStyle/>
            <a:p>
              <a:pPr marL="0" lvl="0" indent="0" algn="l">
                <a:lnSpc>
                  <a:spcPct val="115000"/>
                </a:lnSpc>
                <a:buNone/>
              </a:pPr>
              <a:r>
                <a:rPr sz="1100" b="0" i="0" u="none" strike="noStrike" baseline="0">
                  <a:solidFill>
                    <a:srgbClr val="000000"/>
                  </a:solidFill>
                  <a:latin typeface="Calibri"/>
                </a:rPr>
                <a:t>7) Gegevens</a:t>
              </a:r>
            </a:p>
          </p:txBody>
        </p:sp>
        <p:sp>
          <p:nvSpPr>
            <p:cNvPr id="213" name="Rechte verbindingslijn 212"/>
            <p:cNvSpPr/>
            <p:nvPr/>
          </p:nvSpPr>
          <p:spPr>
            <a:xfrm>
              <a:off x="563" y="2809"/>
              <a:ext cx="775" cy="0"/>
            </a:xfrm>
            <a:prstGeom prst="line">
              <a:avLst/>
            </a:prstGeom>
            <a:noFill/>
            <a:ln w="12700">
              <a:solidFill>
                <a:srgbClr val="FFFFFF"/>
              </a:solidFill>
            </a:ln>
          </p:spPr>
        </p:sp>
        <p:sp>
          <p:nvSpPr>
            <p:cNvPr id="214" name="Rechte verbindingslijn 213"/>
            <p:cNvSpPr/>
            <p:nvPr/>
          </p:nvSpPr>
          <p:spPr>
            <a:xfrm>
              <a:off x="563" y="2809"/>
              <a:ext cx="0" cy="323"/>
            </a:xfrm>
            <a:prstGeom prst="line">
              <a:avLst/>
            </a:prstGeom>
            <a:noFill/>
            <a:ln w="12700">
              <a:solidFill>
                <a:srgbClr val="FFFFFF"/>
              </a:solidFill>
            </a:ln>
          </p:spPr>
        </p:sp>
        <p:sp>
          <p:nvSpPr>
            <p:cNvPr id="215" name="Rechte verbindingslijn 214"/>
            <p:cNvSpPr/>
            <p:nvPr/>
          </p:nvSpPr>
          <p:spPr>
            <a:xfrm>
              <a:off x="1338" y="2809"/>
              <a:ext cx="633" cy="0"/>
            </a:xfrm>
            <a:prstGeom prst="line">
              <a:avLst/>
            </a:prstGeom>
            <a:noFill/>
            <a:ln w="12700">
              <a:solidFill>
                <a:srgbClr val="FFFFFF"/>
              </a:solidFill>
            </a:ln>
          </p:spPr>
        </p:sp>
        <p:sp>
          <p:nvSpPr>
            <p:cNvPr id="216" name="Rechte verbindingslijn 215"/>
            <p:cNvSpPr/>
            <p:nvPr/>
          </p:nvSpPr>
          <p:spPr>
            <a:xfrm>
              <a:off x="1338" y="2809"/>
              <a:ext cx="0" cy="323"/>
            </a:xfrm>
            <a:prstGeom prst="line">
              <a:avLst/>
            </a:prstGeom>
            <a:noFill/>
            <a:ln w="12700">
              <a:solidFill>
                <a:srgbClr val="FFFFFF"/>
              </a:solidFill>
            </a:ln>
          </p:spPr>
        </p:sp>
        <p:sp>
          <p:nvSpPr>
            <p:cNvPr id="217" name="Rechthoek 216"/>
            <p:cNvSpPr/>
            <p:nvPr/>
          </p:nvSpPr>
          <p:spPr>
            <a:xfrm>
              <a:off x="1338" y="2809"/>
              <a:ext cx="633" cy="323"/>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komen binnen als gegevens</a:t>
              </a:r>
            </a:p>
          </p:txBody>
        </p:sp>
        <p:sp>
          <p:nvSpPr>
            <p:cNvPr id="218" name="Rechte verbindingslijn 217"/>
            <p:cNvSpPr/>
            <p:nvPr/>
          </p:nvSpPr>
          <p:spPr>
            <a:xfrm>
              <a:off x="1338" y="2809"/>
              <a:ext cx="633" cy="0"/>
            </a:xfrm>
            <a:prstGeom prst="line">
              <a:avLst/>
            </a:prstGeom>
            <a:noFill/>
            <a:ln w="12700">
              <a:solidFill>
                <a:srgbClr val="FFFFFF"/>
              </a:solidFill>
            </a:ln>
          </p:spPr>
        </p:sp>
        <p:sp>
          <p:nvSpPr>
            <p:cNvPr id="219" name="Rechte verbindingslijn 218"/>
            <p:cNvSpPr/>
            <p:nvPr/>
          </p:nvSpPr>
          <p:spPr>
            <a:xfrm>
              <a:off x="1338" y="2809"/>
              <a:ext cx="0" cy="323"/>
            </a:xfrm>
            <a:prstGeom prst="line">
              <a:avLst/>
            </a:prstGeom>
            <a:noFill/>
            <a:ln w="12700">
              <a:solidFill>
                <a:srgbClr val="FFFFFF"/>
              </a:solidFill>
            </a:ln>
          </p:spPr>
        </p:sp>
        <p:sp>
          <p:nvSpPr>
            <p:cNvPr id="220" name="Rechte verbindingslijn 219"/>
            <p:cNvSpPr/>
            <p:nvPr/>
          </p:nvSpPr>
          <p:spPr>
            <a:xfrm>
              <a:off x="1971" y="2809"/>
              <a:ext cx="708" cy="0"/>
            </a:xfrm>
            <a:prstGeom prst="line">
              <a:avLst/>
            </a:prstGeom>
            <a:noFill/>
            <a:ln w="12700">
              <a:solidFill>
                <a:srgbClr val="FFFFFF"/>
              </a:solidFill>
            </a:ln>
          </p:spPr>
        </p:sp>
        <p:sp>
          <p:nvSpPr>
            <p:cNvPr id="221" name="Rechte verbindingslijn 220"/>
            <p:cNvSpPr/>
            <p:nvPr/>
          </p:nvSpPr>
          <p:spPr>
            <a:xfrm>
              <a:off x="1971" y="2809"/>
              <a:ext cx="0" cy="323"/>
            </a:xfrm>
            <a:prstGeom prst="line">
              <a:avLst/>
            </a:prstGeom>
            <a:noFill/>
            <a:ln w="12700">
              <a:solidFill>
                <a:srgbClr val="FFFFFF"/>
              </a:solidFill>
            </a:ln>
          </p:spPr>
        </p:sp>
        <p:sp>
          <p:nvSpPr>
            <p:cNvPr id="222" name="Rechthoek 221"/>
            <p:cNvSpPr/>
            <p:nvPr/>
          </p:nvSpPr>
          <p:spPr>
            <a:xfrm>
              <a:off x="1971" y="2809"/>
              <a:ext cx="2832" cy="323"/>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gegevens worden en zijn  informatie</a:t>
              </a:r>
            </a:p>
          </p:txBody>
        </p:sp>
        <p:sp>
          <p:nvSpPr>
            <p:cNvPr id="223" name="Rechte verbindingslijn 222"/>
            <p:cNvSpPr/>
            <p:nvPr/>
          </p:nvSpPr>
          <p:spPr>
            <a:xfrm>
              <a:off x="1971" y="2809"/>
              <a:ext cx="2832" cy="0"/>
            </a:xfrm>
            <a:prstGeom prst="line">
              <a:avLst/>
            </a:prstGeom>
            <a:noFill/>
            <a:ln w="12700">
              <a:solidFill>
                <a:srgbClr val="FFFFFF"/>
              </a:solidFill>
            </a:ln>
          </p:spPr>
        </p:sp>
        <p:sp>
          <p:nvSpPr>
            <p:cNvPr id="224" name="Rechte verbindingslijn 223"/>
            <p:cNvSpPr/>
            <p:nvPr/>
          </p:nvSpPr>
          <p:spPr>
            <a:xfrm>
              <a:off x="1971" y="2809"/>
              <a:ext cx="0" cy="323"/>
            </a:xfrm>
            <a:prstGeom prst="line">
              <a:avLst/>
            </a:prstGeom>
            <a:noFill/>
            <a:ln w="12700">
              <a:solidFill>
                <a:srgbClr val="FFFFFF"/>
              </a:solidFill>
            </a:ln>
          </p:spPr>
        </p:sp>
        <p:sp>
          <p:nvSpPr>
            <p:cNvPr id="225" name="Rechte verbindingslijn 224"/>
            <p:cNvSpPr/>
            <p:nvPr/>
          </p:nvSpPr>
          <p:spPr>
            <a:xfrm>
              <a:off x="2679" y="2809"/>
              <a:ext cx="708" cy="0"/>
            </a:xfrm>
            <a:prstGeom prst="line">
              <a:avLst/>
            </a:prstGeom>
            <a:noFill/>
            <a:ln w="12700">
              <a:solidFill>
                <a:srgbClr val="FFFFFF"/>
              </a:solidFill>
            </a:ln>
          </p:spPr>
        </p:sp>
        <p:sp>
          <p:nvSpPr>
            <p:cNvPr id="226" name="Rechte verbindingslijn 225"/>
            <p:cNvSpPr/>
            <p:nvPr/>
          </p:nvSpPr>
          <p:spPr>
            <a:xfrm>
              <a:off x="3387" y="2809"/>
              <a:ext cx="708" cy="0"/>
            </a:xfrm>
            <a:prstGeom prst="line">
              <a:avLst/>
            </a:prstGeom>
            <a:noFill/>
            <a:ln w="12700">
              <a:solidFill>
                <a:srgbClr val="FFFFFF"/>
              </a:solidFill>
            </a:ln>
          </p:spPr>
        </p:sp>
        <p:sp>
          <p:nvSpPr>
            <p:cNvPr id="227" name="Rechte verbindingslijn 226"/>
            <p:cNvSpPr/>
            <p:nvPr/>
          </p:nvSpPr>
          <p:spPr>
            <a:xfrm>
              <a:off x="4095" y="2809"/>
              <a:ext cx="708" cy="0"/>
            </a:xfrm>
            <a:prstGeom prst="line">
              <a:avLst/>
            </a:prstGeom>
            <a:noFill/>
            <a:ln w="12700">
              <a:solidFill>
                <a:srgbClr val="FFFFFF"/>
              </a:solidFill>
            </a:ln>
          </p:spPr>
        </p:sp>
        <p:sp>
          <p:nvSpPr>
            <p:cNvPr id="228" name="Rechte verbindingslijn 227"/>
            <p:cNvSpPr/>
            <p:nvPr/>
          </p:nvSpPr>
          <p:spPr>
            <a:xfrm>
              <a:off x="4803" y="2809"/>
              <a:ext cx="708" cy="0"/>
            </a:xfrm>
            <a:prstGeom prst="line">
              <a:avLst/>
            </a:prstGeom>
            <a:noFill/>
            <a:ln w="12700">
              <a:solidFill>
                <a:srgbClr val="FFFFFF"/>
              </a:solidFill>
            </a:ln>
          </p:spPr>
        </p:sp>
        <p:sp>
          <p:nvSpPr>
            <p:cNvPr id="229" name="Rechte verbindingslijn 228"/>
            <p:cNvSpPr/>
            <p:nvPr/>
          </p:nvSpPr>
          <p:spPr>
            <a:xfrm>
              <a:off x="4803" y="2809"/>
              <a:ext cx="0" cy="323"/>
            </a:xfrm>
            <a:prstGeom prst="line">
              <a:avLst/>
            </a:prstGeom>
            <a:noFill/>
            <a:ln w="12700">
              <a:solidFill>
                <a:srgbClr val="FFFFFF"/>
              </a:solidFill>
            </a:ln>
          </p:spPr>
        </p:sp>
        <p:sp>
          <p:nvSpPr>
            <p:cNvPr id="230" name="Rechthoek 229"/>
            <p:cNvSpPr/>
            <p:nvPr/>
          </p:nvSpPr>
          <p:spPr>
            <a:xfrm>
              <a:off x="4803" y="2809"/>
              <a:ext cx="708" cy="323"/>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zijn weer gegevens (wachtstand) </a:t>
              </a:r>
            </a:p>
          </p:txBody>
        </p:sp>
        <p:sp>
          <p:nvSpPr>
            <p:cNvPr id="231" name="Rechte verbindingslijn 230"/>
            <p:cNvSpPr/>
            <p:nvPr/>
          </p:nvSpPr>
          <p:spPr>
            <a:xfrm>
              <a:off x="4803" y="2809"/>
              <a:ext cx="708" cy="0"/>
            </a:xfrm>
            <a:prstGeom prst="line">
              <a:avLst/>
            </a:prstGeom>
            <a:noFill/>
            <a:ln w="12700">
              <a:solidFill>
                <a:srgbClr val="FFFFFF"/>
              </a:solidFill>
            </a:ln>
          </p:spPr>
        </p:sp>
        <p:sp>
          <p:nvSpPr>
            <p:cNvPr id="232" name="Rechte verbindingslijn 231"/>
            <p:cNvSpPr/>
            <p:nvPr/>
          </p:nvSpPr>
          <p:spPr>
            <a:xfrm>
              <a:off x="4803" y="2809"/>
              <a:ext cx="0" cy="323"/>
            </a:xfrm>
            <a:prstGeom prst="line">
              <a:avLst/>
            </a:prstGeom>
            <a:noFill/>
            <a:ln w="12700">
              <a:solidFill>
                <a:srgbClr val="FFFFFF"/>
              </a:solidFill>
            </a:ln>
          </p:spPr>
        </p:sp>
        <p:sp>
          <p:nvSpPr>
            <p:cNvPr id="233" name="Rechte verbindingslijn 232"/>
            <p:cNvSpPr/>
            <p:nvPr/>
          </p:nvSpPr>
          <p:spPr>
            <a:xfrm>
              <a:off x="5511" y="2809"/>
              <a:ext cx="0" cy="323"/>
            </a:xfrm>
            <a:prstGeom prst="line">
              <a:avLst/>
            </a:prstGeom>
            <a:noFill/>
            <a:ln w="12700">
              <a:solidFill>
                <a:srgbClr val="FFFFFF"/>
              </a:solidFill>
            </a:ln>
          </p:spPr>
        </p:sp>
        <p:sp>
          <p:nvSpPr>
            <p:cNvPr id="234" name="Rechthoek 233"/>
            <p:cNvSpPr/>
            <p:nvPr/>
          </p:nvSpPr>
          <p:spPr>
            <a:xfrm>
              <a:off x="113" y="3132"/>
              <a:ext cx="450" cy="362"/>
            </a:xfrm>
            <a:prstGeom prst="rect">
              <a:avLst/>
            </a:prstGeom>
            <a:solidFill>
              <a:srgbClr val="4F81BD"/>
            </a:solidFill>
            <a:ln>
              <a:noFill/>
            </a:ln>
          </p:spPr>
          <p:txBody>
            <a:bodyPr wrap="square" anchor="ctr"/>
            <a:lstStyle/>
            <a:p>
              <a:pPr marL="0" lvl="0" indent="0" algn="l">
                <a:lnSpc>
                  <a:spcPct val="115000"/>
                </a:lnSpc>
                <a:buNone/>
              </a:pPr>
              <a:endParaRPr/>
            </a:p>
          </p:txBody>
        </p:sp>
        <p:sp>
          <p:nvSpPr>
            <p:cNvPr id="235" name="Rechte verbindingslijn 234"/>
            <p:cNvSpPr/>
            <p:nvPr/>
          </p:nvSpPr>
          <p:spPr>
            <a:xfrm>
              <a:off x="113" y="3132"/>
              <a:ext cx="450" cy="0"/>
            </a:xfrm>
            <a:prstGeom prst="line">
              <a:avLst/>
            </a:prstGeom>
            <a:noFill/>
            <a:ln w="12700">
              <a:solidFill>
                <a:srgbClr val="FFFFFF"/>
              </a:solidFill>
            </a:ln>
          </p:spPr>
        </p:sp>
        <p:sp>
          <p:nvSpPr>
            <p:cNvPr id="236" name="Rechte verbindingslijn 235"/>
            <p:cNvSpPr/>
            <p:nvPr/>
          </p:nvSpPr>
          <p:spPr>
            <a:xfrm>
              <a:off x="113" y="3132"/>
              <a:ext cx="0" cy="362"/>
            </a:xfrm>
            <a:prstGeom prst="line">
              <a:avLst/>
            </a:prstGeom>
            <a:noFill/>
            <a:ln w="12700">
              <a:solidFill>
                <a:srgbClr val="FFFFFF"/>
              </a:solidFill>
            </a:ln>
          </p:spPr>
        </p:sp>
        <p:sp>
          <p:nvSpPr>
            <p:cNvPr id="237" name="Rechte verbindingslijn 236"/>
            <p:cNvSpPr/>
            <p:nvPr/>
          </p:nvSpPr>
          <p:spPr>
            <a:xfrm>
              <a:off x="563" y="3132"/>
              <a:ext cx="775" cy="0"/>
            </a:xfrm>
            <a:prstGeom prst="line">
              <a:avLst/>
            </a:prstGeom>
            <a:noFill/>
            <a:ln w="12700">
              <a:solidFill>
                <a:srgbClr val="FFFFFF"/>
              </a:solidFill>
            </a:ln>
          </p:spPr>
        </p:sp>
        <p:sp>
          <p:nvSpPr>
            <p:cNvPr id="238" name="Rechte verbindingslijn 237"/>
            <p:cNvSpPr/>
            <p:nvPr/>
          </p:nvSpPr>
          <p:spPr>
            <a:xfrm>
              <a:off x="563" y="3132"/>
              <a:ext cx="0" cy="362"/>
            </a:xfrm>
            <a:prstGeom prst="line">
              <a:avLst/>
            </a:prstGeom>
            <a:noFill/>
            <a:ln w="12700">
              <a:solidFill>
                <a:srgbClr val="FFFFFF"/>
              </a:solidFill>
            </a:ln>
          </p:spPr>
        </p:sp>
        <p:sp>
          <p:nvSpPr>
            <p:cNvPr id="239" name="Rechthoek 238"/>
            <p:cNvSpPr/>
            <p:nvPr/>
          </p:nvSpPr>
          <p:spPr>
            <a:xfrm>
              <a:off x="563" y="3132"/>
              <a:ext cx="775" cy="362"/>
            </a:xfrm>
            <a:prstGeom prst="rect">
              <a:avLst/>
            </a:prstGeom>
            <a:solidFill>
              <a:srgbClr val="8EB4E3"/>
            </a:solidFill>
            <a:ln>
              <a:noFill/>
            </a:ln>
          </p:spPr>
          <p:txBody>
            <a:bodyPr wrap="square" anchor="ctr"/>
            <a:lstStyle/>
            <a:p>
              <a:pPr marL="0" lvl="0" indent="0" algn="l">
                <a:lnSpc>
                  <a:spcPct val="115000"/>
                </a:lnSpc>
                <a:buNone/>
              </a:pPr>
              <a:r>
                <a:rPr sz="1100" b="0" i="0" u="none" strike="noStrike" baseline="0">
                  <a:solidFill>
                    <a:srgbClr val="000000"/>
                  </a:solidFill>
                  <a:latin typeface="Calibri"/>
                </a:rPr>
                <a:t>8) Informatie-object</a:t>
              </a:r>
            </a:p>
          </p:txBody>
        </p:sp>
        <p:sp>
          <p:nvSpPr>
            <p:cNvPr id="240" name="Rechte verbindingslijn 239"/>
            <p:cNvSpPr/>
            <p:nvPr/>
          </p:nvSpPr>
          <p:spPr>
            <a:xfrm>
              <a:off x="563" y="3132"/>
              <a:ext cx="775" cy="0"/>
            </a:xfrm>
            <a:prstGeom prst="line">
              <a:avLst/>
            </a:prstGeom>
            <a:noFill/>
            <a:ln w="12700">
              <a:solidFill>
                <a:srgbClr val="FFFFFF"/>
              </a:solidFill>
            </a:ln>
          </p:spPr>
        </p:sp>
        <p:sp>
          <p:nvSpPr>
            <p:cNvPr id="241" name="Rechte verbindingslijn 240"/>
            <p:cNvSpPr/>
            <p:nvPr/>
          </p:nvSpPr>
          <p:spPr>
            <a:xfrm>
              <a:off x="563" y="3132"/>
              <a:ext cx="0" cy="362"/>
            </a:xfrm>
            <a:prstGeom prst="line">
              <a:avLst/>
            </a:prstGeom>
            <a:noFill/>
            <a:ln w="12700">
              <a:solidFill>
                <a:srgbClr val="FFFFFF"/>
              </a:solidFill>
            </a:ln>
          </p:spPr>
        </p:sp>
        <p:sp>
          <p:nvSpPr>
            <p:cNvPr id="242" name="Rechte verbindingslijn 241"/>
            <p:cNvSpPr/>
            <p:nvPr/>
          </p:nvSpPr>
          <p:spPr>
            <a:xfrm>
              <a:off x="1338" y="3132"/>
              <a:ext cx="633" cy="0"/>
            </a:xfrm>
            <a:prstGeom prst="line">
              <a:avLst/>
            </a:prstGeom>
            <a:noFill/>
            <a:ln w="12700">
              <a:solidFill>
                <a:srgbClr val="FFFFFF"/>
              </a:solidFill>
            </a:ln>
          </p:spPr>
        </p:sp>
        <p:sp>
          <p:nvSpPr>
            <p:cNvPr id="243" name="Rechte verbindingslijn 242"/>
            <p:cNvSpPr/>
            <p:nvPr/>
          </p:nvSpPr>
          <p:spPr>
            <a:xfrm>
              <a:off x="1338" y="3132"/>
              <a:ext cx="0" cy="362"/>
            </a:xfrm>
            <a:prstGeom prst="line">
              <a:avLst/>
            </a:prstGeom>
            <a:noFill/>
            <a:ln w="12700">
              <a:solidFill>
                <a:srgbClr val="FFFFFF"/>
              </a:solidFill>
            </a:ln>
          </p:spPr>
        </p:sp>
        <p:sp>
          <p:nvSpPr>
            <p:cNvPr id="244" name="Rechthoek 243"/>
            <p:cNvSpPr/>
            <p:nvPr/>
          </p:nvSpPr>
          <p:spPr>
            <a:xfrm>
              <a:off x="1338" y="3132"/>
              <a:ext cx="633" cy="362"/>
            </a:xfrm>
            <a:prstGeom prst="rect">
              <a:avLst/>
            </a:prstGeom>
            <a:solidFill>
              <a:srgbClr val="E9EDF4"/>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bericht / document</a:t>
              </a:r>
            </a:p>
          </p:txBody>
        </p:sp>
        <p:sp>
          <p:nvSpPr>
            <p:cNvPr id="245" name="Rechte verbindingslijn 244"/>
            <p:cNvSpPr/>
            <p:nvPr/>
          </p:nvSpPr>
          <p:spPr>
            <a:xfrm>
              <a:off x="1338" y="3132"/>
              <a:ext cx="633" cy="0"/>
            </a:xfrm>
            <a:prstGeom prst="line">
              <a:avLst/>
            </a:prstGeom>
            <a:noFill/>
            <a:ln w="12700">
              <a:solidFill>
                <a:srgbClr val="FFFFFF"/>
              </a:solidFill>
            </a:ln>
          </p:spPr>
        </p:sp>
        <p:sp>
          <p:nvSpPr>
            <p:cNvPr id="246" name="Rechte verbindingslijn 245"/>
            <p:cNvSpPr/>
            <p:nvPr/>
          </p:nvSpPr>
          <p:spPr>
            <a:xfrm>
              <a:off x="1338" y="3132"/>
              <a:ext cx="0" cy="362"/>
            </a:xfrm>
            <a:prstGeom prst="line">
              <a:avLst/>
            </a:prstGeom>
            <a:noFill/>
            <a:ln w="12700">
              <a:solidFill>
                <a:srgbClr val="FFFFFF"/>
              </a:solidFill>
            </a:ln>
          </p:spPr>
        </p:sp>
        <p:sp>
          <p:nvSpPr>
            <p:cNvPr id="247" name="Rechte verbindingslijn 246"/>
            <p:cNvSpPr/>
            <p:nvPr/>
          </p:nvSpPr>
          <p:spPr>
            <a:xfrm>
              <a:off x="1971" y="3132"/>
              <a:ext cx="2832" cy="0"/>
            </a:xfrm>
            <a:prstGeom prst="line">
              <a:avLst/>
            </a:prstGeom>
            <a:noFill/>
            <a:ln w="12700">
              <a:solidFill>
                <a:srgbClr val="FFFFFF"/>
              </a:solidFill>
            </a:ln>
          </p:spPr>
        </p:sp>
        <p:sp>
          <p:nvSpPr>
            <p:cNvPr id="248" name="Rechte verbindingslijn 247"/>
            <p:cNvSpPr/>
            <p:nvPr/>
          </p:nvSpPr>
          <p:spPr>
            <a:xfrm>
              <a:off x="1971" y="3132"/>
              <a:ext cx="0" cy="362"/>
            </a:xfrm>
            <a:prstGeom prst="line">
              <a:avLst/>
            </a:prstGeom>
            <a:noFill/>
            <a:ln w="12700">
              <a:solidFill>
                <a:srgbClr val="FFFFFF"/>
              </a:solidFill>
            </a:ln>
          </p:spPr>
        </p:sp>
        <p:sp>
          <p:nvSpPr>
            <p:cNvPr id="249" name="Rechthoek 248"/>
            <p:cNvSpPr/>
            <p:nvPr/>
          </p:nvSpPr>
          <p:spPr>
            <a:xfrm>
              <a:off x="1971" y="3132"/>
              <a:ext cx="2832" cy="362"/>
            </a:xfrm>
            <a:prstGeom prst="rect">
              <a:avLst/>
            </a:prstGeom>
            <a:solidFill>
              <a:srgbClr val="E9EDF4"/>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Document(en ) / register(s)</a:t>
              </a:r>
              <a:r>
                <a:t/>
              </a:r>
              <a:br/>
              <a:r>
                <a:rPr sz="1000" b="0" i="0" u="none" strike="noStrike" baseline="0">
                  <a:solidFill>
                    <a:srgbClr val="000000"/>
                  </a:solidFill>
                  <a:latin typeface="Calibri"/>
                </a:rPr>
                <a:t>(op basis van documenttypen)</a:t>
              </a:r>
            </a:p>
          </p:txBody>
        </p:sp>
        <p:sp>
          <p:nvSpPr>
            <p:cNvPr id="250" name="Rechte verbindingslijn 249"/>
            <p:cNvSpPr/>
            <p:nvPr/>
          </p:nvSpPr>
          <p:spPr>
            <a:xfrm>
              <a:off x="1971" y="3132"/>
              <a:ext cx="2832" cy="0"/>
            </a:xfrm>
            <a:prstGeom prst="line">
              <a:avLst/>
            </a:prstGeom>
            <a:noFill/>
            <a:ln w="12700">
              <a:solidFill>
                <a:srgbClr val="FFFFFF"/>
              </a:solidFill>
            </a:ln>
          </p:spPr>
        </p:sp>
        <p:sp>
          <p:nvSpPr>
            <p:cNvPr id="251" name="Rechte verbindingslijn 250"/>
            <p:cNvSpPr/>
            <p:nvPr/>
          </p:nvSpPr>
          <p:spPr>
            <a:xfrm>
              <a:off x="1971" y="3132"/>
              <a:ext cx="0" cy="362"/>
            </a:xfrm>
            <a:prstGeom prst="line">
              <a:avLst/>
            </a:prstGeom>
            <a:noFill/>
            <a:ln w="12700">
              <a:solidFill>
                <a:srgbClr val="FFFFFF"/>
              </a:solidFill>
            </a:ln>
          </p:spPr>
        </p:sp>
        <p:sp>
          <p:nvSpPr>
            <p:cNvPr id="252" name="Rechte verbindingslijn 251"/>
            <p:cNvSpPr/>
            <p:nvPr/>
          </p:nvSpPr>
          <p:spPr>
            <a:xfrm>
              <a:off x="4803" y="3132"/>
              <a:ext cx="708" cy="0"/>
            </a:xfrm>
            <a:prstGeom prst="line">
              <a:avLst/>
            </a:prstGeom>
            <a:noFill/>
            <a:ln w="12700">
              <a:solidFill>
                <a:srgbClr val="FFFFFF"/>
              </a:solidFill>
            </a:ln>
          </p:spPr>
        </p:sp>
        <p:sp>
          <p:nvSpPr>
            <p:cNvPr id="253" name="Rechte verbindingslijn 252"/>
            <p:cNvSpPr/>
            <p:nvPr/>
          </p:nvSpPr>
          <p:spPr>
            <a:xfrm>
              <a:off x="4803" y="3132"/>
              <a:ext cx="0" cy="362"/>
            </a:xfrm>
            <a:prstGeom prst="line">
              <a:avLst/>
            </a:prstGeom>
            <a:noFill/>
            <a:ln w="12700">
              <a:solidFill>
                <a:srgbClr val="FFFFFF"/>
              </a:solidFill>
            </a:ln>
          </p:spPr>
        </p:sp>
        <p:sp>
          <p:nvSpPr>
            <p:cNvPr id="254" name="Rechthoek 253"/>
            <p:cNvSpPr/>
            <p:nvPr/>
          </p:nvSpPr>
          <p:spPr>
            <a:xfrm>
              <a:off x="4803" y="3132"/>
              <a:ext cx="708" cy="362"/>
            </a:xfrm>
            <a:prstGeom prst="rect">
              <a:avLst/>
            </a:prstGeom>
            <a:solidFill>
              <a:srgbClr val="E9EDF4"/>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Zie 6</a:t>
              </a:r>
            </a:p>
          </p:txBody>
        </p:sp>
        <p:sp>
          <p:nvSpPr>
            <p:cNvPr id="255" name="Rechte verbindingslijn 254"/>
            <p:cNvSpPr/>
            <p:nvPr/>
          </p:nvSpPr>
          <p:spPr>
            <a:xfrm>
              <a:off x="4803" y="3132"/>
              <a:ext cx="708" cy="0"/>
            </a:xfrm>
            <a:prstGeom prst="line">
              <a:avLst/>
            </a:prstGeom>
            <a:noFill/>
            <a:ln w="12700">
              <a:solidFill>
                <a:srgbClr val="FFFFFF"/>
              </a:solidFill>
            </a:ln>
          </p:spPr>
        </p:sp>
        <p:sp>
          <p:nvSpPr>
            <p:cNvPr id="256" name="Rechte verbindingslijn 255"/>
            <p:cNvSpPr/>
            <p:nvPr/>
          </p:nvSpPr>
          <p:spPr>
            <a:xfrm>
              <a:off x="4803" y="3132"/>
              <a:ext cx="0" cy="362"/>
            </a:xfrm>
            <a:prstGeom prst="line">
              <a:avLst/>
            </a:prstGeom>
            <a:noFill/>
            <a:ln w="12700">
              <a:solidFill>
                <a:srgbClr val="FFFFFF"/>
              </a:solidFill>
            </a:ln>
          </p:spPr>
        </p:sp>
        <p:sp>
          <p:nvSpPr>
            <p:cNvPr id="257" name="Rechte verbindingslijn 256"/>
            <p:cNvSpPr/>
            <p:nvPr/>
          </p:nvSpPr>
          <p:spPr>
            <a:xfrm>
              <a:off x="5511" y="3132"/>
              <a:ext cx="0" cy="362"/>
            </a:xfrm>
            <a:prstGeom prst="line">
              <a:avLst/>
            </a:prstGeom>
            <a:noFill/>
            <a:ln w="12700">
              <a:solidFill>
                <a:srgbClr val="FFFFFF"/>
              </a:solidFill>
            </a:ln>
          </p:spPr>
        </p:sp>
        <p:sp>
          <p:nvSpPr>
            <p:cNvPr id="258" name="Rechte verbindingslijn 257"/>
            <p:cNvSpPr/>
            <p:nvPr/>
          </p:nvSpPr>
          <p:spPr>
            <a:xfrm>
              <a:off x="113" y="3494"/>
              <a:ext cx="450" cy="0"/>
            </a:xfrm>
            <a:prstGeom prst="line">
              <a:avLst/>
            </a:prstGeom>
            <a:noFill/>
            <a:ln w="12700">
              <a:solidFill>
                <a:srgbClr val="FFFFFF"/>
              </a:solidFill>
            </a:ln>
          </p:spPr>
        </p:sp>
        <p:sp>
          <p:nvSpPr>
            <p:cNvPr id="259" name="Rechthoek 258"/>
            <p:cNvSpPr/>
            <p:nvPr/>
          </p:nvSpPr>
          <p:spPr>
            <a:xfrm>
              <a:off x="113" y="3494"/>
              <a:ext cx="450" cy="463"/>
            </a:xfrm>
            <a:prstGeom prst="rect">
              <a:avLst/>
            </a:prstGeom>
            <a:solidFill>
              <a:srgbClr val="4F81BD"/>
            </a:solidFill>
            <a:ln>
              <a:noFill/>
            </a:ln>
          </p:spPr>
          <p:txBody>
            <a:bodyPr wrap="square" anchor="ctr"/>
            <a:lstStyle/>
            <a:p>
              <a:pPr marL="0" lvl="0" indent="0" algn="l">
                <a:lnSpc>
                  <a:spcPct val="115000"/>
                </a:lnSpc>
                <a:buNone/>
              </a:pPr>
              <a:r>
                <a:rPr sz="1100" b="1" i="0" u="none" strike="noStrike" baseline="0">
                  <a:solidFill>
                    <a:srgbClr val="FFFFFF"/>
                  </a:solidFill>
                  <a:latin typeface="Calibri"/>
                </a:rPr>
                <a:t>FYSIEK</a:t>
              </a:r>
            </a:p>
          </p:txBody>
        </p:sp>
        <p:sp>
          <p:nvSpPr>
            <p:cNvPr id="260" name="Rechte verbindingslijn 259"/>
            <p:cNvSpPr/>
            <p:nvPr/>
          </p:nvSpPr>
          <p:spPr>
            <a:xfrm>
              <a:off x="113" y="3494"/>
              <a:ext cx="450" cy="0"/>
            </a:xfrm>
            <a:prstGeom prst="line">
              <a:avLst/>
            </a:prstGeom>
            <a:noFill/>
            <a:ln w="12700">
              <a:solidFill>
                <a:srgbClr val="FFFFFF"/>
              </a:solidFill>
            </a:ln>
          </p:spPr>
        </p:sp>
        <p:sp>
          <p:nvSpPr>
            <p:cNvPr id="261" name="Rechte verbindingslijn 260"/>
            <p:cNvSpPr/>
            <p:nvPr/>
          </p:nvSpPr>
          <p:spPr>
            <a:xfrm>
              <a:off x="113" y="3494"/>
              <a:ext cx="0" cy="463"/>
            </a:xfrm>
            <a:prstGeom prst="line">
              <a:avLst/>
            </a:prstGeom>
            <a:noFill/>
            <a:ln w="12700">
              <a:solidFill>
                <a:srgbClr val="FFFFFF"/>
              </a:solidFill>
            </a:ln>
          </p:spPr>
        </p:sp>
        <p:sp>
          <p:nvSpPr>
            <p:cNvPr id="262" name="Rechte verbindingslijn 261"/>
            <p:cNvSpPr/>
            <p:nvPr/>
          </p:nvSpPr>
          <p:spPr>
            <a:xfrm>
              <a:off x="563" y="3494"/>
              <a:ext cx="775" cy="0"/>
            </a:xfrm>
            <a:prstGeom prst="line">
              <a:avLst/>
            </a:prstGeom>
            <a:noFill/>
            <a:ln w="12700">
              <a:solidFill>
                <a:srgbClr val="FFFFFF"/>
              </a:solidFill>
            </a:ln>
          </p:spPr>
        </p:sp>
        <p:sp>
          <p:nvSpPr>
            <p:cNvPr id="263" name="Rechte verbindingslijn 262"/>
            <p:cNvSpPr/>
            <p:nvPr/>
          </p:nvSpPr>
          <p:spPr>
            <a:xfrm>
              <a:off x="563" y="3494"/>
              <a:ext cx="0" cy="463"/>
            </a:xfrm>
            <a:prstGeom prst="line">
              <a:avLst/>
            </a:prstGeom>
            <a:noFill/>
            <a:ln w="12700">
              <a:solidFill>
                <a:srgbClr val="FFFFFF"/>
              </a:solidFill>
            </a:ln>
          </p:spPr>
        </p:sp>
        <p:sp>
          <p:nvSpPr>
            <p:cNvPr id="264" name="Rechthoek 263"/>
            <p:cNvSpPr/>
            <p:nvPr/>
          </p:nvSpPr>
          <p:spPr>
            <a:xfrm>
              <a:off x="563" y="3494"/>
              <a:ext cx="775" cy="463"/>
            </a:xfrm>
            <a:prstGeom prst="rect">
              <a:avLst/>
            </a:prstGeom>
            <a:solidFill>
              <a:srgbClr val="D6E3BC"/>
            </a:solidFill>
            <a:ln>
              <a:noFill/>
            </a:ln>
          </p:spPr>
          <p:txBody>
            <a:bodyPr wrap="square" anchor="ctr"/>
            <a:lstStyle/>
            <a:p>
              <a:pPr marL="0" lvl="0" indent="0" algn="l">
                <a:lnSpc>
                  <a:spcPct val="115000"/>
                </a:lnSpc>
                <a:buNone/>
              </a:pPr>
              <a:r>
                <a:rPr sz="1100" b="0" i="0" u="none" strike="noStrike" baseline="0">
                  <a:solidFill>
                    <a:srgbClr val="000000"/>
                  </a:solidFill>
                  <a:latin typeface="Calibri"/>
                </a:rPr>
                <a:t>9) Techniek</a:t>
              </a:r>
            </a:p>
          </p:txBody>
        </p:sp>
        <p:sp>
          <p:nvSpPr>
            <p:cNvPr id="265" name="Rechte verbindingslijn 264"/>
            <p:cNvSpPr/>
            <p:nvPr/>
          </p:nvSpPr>
          <p:spPr>
            <a:xfrm>
              <a:off x="563" y="3494"/>
              <a:ext cx="775" cy="0"/>
            </a:xfrm>
            <a:prstGeom prst="line">
              <a:avLst/>
            </a:prstGeom>
            <a:noFill/>
            <a:ln w="12700">
              <a:solidFill>
                <a:srgbClr val="FFFFFF"/>
              </a:solidFill>
            </a:ln>
          </p:spPr>
        </p:sp>
        <p:sp>
          <p:nvSpPr>
            <p:cNvPr id="266" name="Rechte verbindingslijn 265"/>
            <p:cNvSpPr/>
            <p:nvPr/>
          </p:nvSpPr>
          <p:spPr>
            <a:xfrm>
              <a:off x="563" y="3494"/>
              <a:ext cx="0" cy="463"/>
            </a:xfrm>
            <a:prstGeom prst="line">
              <a:avLst/>
            </a:prstGeom>
            <a:noFill/>
            <a:ln w="12700">
              <a:solidFill>
                <a:srgbClr val="FFFFFF"/>
              </a:solidFill>
            </a:ln>
          </p:spPr>
        </p:sp>
        <p:sp>
          <p:nvSpPr>
            <p:cNvPr id="267" name="Rechte verbindingslijn 266"/>
            <p:cNvSpPr/>
            <p:nvPr/>
          </p:nvSpPr>
          <p:spPr>
            <a:xfrm>
              <a:off x="1338" y="3494"/>
              <a:ext cx="633" cy="0"/>
            </a:xfrm>
            <a:prstGeom prst="line">
              <a:avLst/>
            </a:prstGeom>
            <a:noFill/>
            <a:ln w="12700">
              <a:solidFill>
                <a:srgbClr val="FFFFFF"/>
              </a:solidFill>
            </a:ln>
          </p:spPr>
        </p:sp>
        <p:sp>
          <p:nvSpPr>
            <p:cNvPr id="268" name="Rechte verbindingslijn 267"/>
            <p:cNvSpPr/>
            <p:nvPr/>
          </p:nvSpPr>
          <p:spPr>
            <a:xfrm>
              <a:off x="1338" y="3494"/>
              <a:ext cx="0" cy="463"/>
            </a:xfrm>
            <a:prstGeom prst="line">
              <a:avLst/>
            </a:prstGeom>
            <a:noFill/>
            <a:ln w="12700">
              <a:solidFill>
                <a:srgbClr val="FFFFFF"/>
              </a:solidFill>
            </a:ln>
          </p:spPr>
        </p:sp>
        <p:sp>
          <p:nvSpPr>
            <p:cNvPr id="269" name="Rechthoek 268"/>
            <p:cNvSpPr/>
            <p:nvPr/>
          </p:nvSpPr>
          <p:spPr>
            <a:xfrm>
              <a:off x="1338" y="3494"/>
              <a:ext cx="633" cy="463"/>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website, loket, zaaksysteem, e-mail, scanner, post</a:t>
              </a:r>
            </a:p>
          </p:txBody>
        </p:sp>
        <p:sp>
          <p:nvSpPr>
            <p:cNvPr id="270" name="Rechte verbindingslijn 269"/>
            <p:cNvSpPr/>
            <p:nvPr/>
          </p:nvSpPr>
          <p:spPr>
            <a:xfrm>
              <a:off x="1338" y="3494"/>
              <a:ext cx="633" cy="0"/>
            </a:xfrm>
            <a:prstGeom prst="line">
              <a:avLst/>
            </a:prstGeom>
            <a:noFill/>
            <a:ln w="12700">
              <a:solidFill>
                <a:srgbClr val="FFFFFF"/>
              </a:solidFill>
            </a:ln>
          </p:spPr>
        </p:sp>
        <p:sp>
          <p:nvSpPr>
            <p:cNvPr id="271" name="Rechte verbindingslijn 270"/>
            <p:cNvSpPr/>
            <p:nvPr/>
          </p:nvSpPr>
          <p:spPr>
            <a:xfrm>
              <a:off x="1338" y="3494"/>
              <a:ext cx="0" cy="463"/>
            </a:xfrm>
            <a:prstGeom prst="line">
              <a:avLst/>
            </a:prstGeom>
            <a:noFill/>
            <a:ln w="12700">
              <a:solidFill>
                <a:srgbClr val="FFFFFF"/>
              </a:solidFill>
            </a:ln>
          </p:spPr>
        </p:sp>
        <p:sp>
          <p:nvSpPr>
            <p:cNvPr id="272" name="Rechte verbindingslijn 271"/>
            <p:cNvSpPr/>
            <p:nvPr/>
          </p:nvSpPr>
          <p:spPr>
            <a:xfrm>
              <a:off x="1971" y="3494"/>
              <a:ext cx="2832" cy="0"/>
            </a:xfrm>
            <a:prstGeom prst="line">
              <a:avLst/>
            </a:prstGeom>
            <a:noFill/>
            <a:ln w="12700">
              <a:solidFill>
                <a:srgbClr val="FFFFFF"/>
              </a:solidFill>
            </a:ln>
          </p:spPr>
        </p:sp>
        <p:sp>
          <p:nvSpPr>
            <p:cNvPr id="273" name="Rechte verbindingslijn 272"/>
            <p:cNvSpPr/>
            <p:nvPr/>
          </p:nvSpPr>
          <p:spPr>
            <a:xfrm>
              <a:off x="1971" y="3494"/>
              <a:ext cx="0" cy="463"/>
            </a:xfrm>
            <a:prstGeom prst="line">
              <a:avLst/>
            </a:prstGeom>
            <a:noFill/>
            <a:ln w="12700">
              <a:solidFill>
                <a:srgbClr val="FFFFFF"/>
              </a:solidFill>
            </a:ln>
          </p:spPr>
        </p:sp>
        <p:sp>
          <p:nvSpPr>
            <p:cNvPr id="274" name="Rechthoek 273"/>
            <p:cNvSpPr/>
            <p:nvPr/>
          </p:nvSpPr>
          <p:spPr>
            <a:xfrm>
              <a:off x="1971" y="3494"/>
              <a:ext cx="708" cy="463"/>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 </a:t>
              </a:r>
            </a:p>
          </p:txBody>
        </p:sp>
        <p:sp>
          <p:nvSpPr>
            <p:cNvPr id="275" name="Rechte verbindingslijn 274"/>
            <p:cNvSpPr/>
            <p:nvPr/>
          </p:nvSpPr>
          <p:spPr>
            <a:xfrm>
              <a:off x="1971" y="3494"/>
              <a:ext cx="708" cy="0"/>
            </a:xfrm>
            <a:prstGeom prst="line">
              <a:avLst/>
            </a:prstGeom>
            <a:noFill/>
            <a:ln w="12700">
              <a:solidFill>
                <a:srgbClr val="FFFFFF"/>
              </a:solidFill>
            </a:ln>
          </p:spPr>
        </p:sp>
        <p:sp>
          <p:nvSpPr>
            <p:cNvPr id="276" name="Rechte verbindingslijn 275"/>
            <p:cNvSpPr/>
            <p:nvPr/>
          </p:nvSpPr>
          <p:spPr>
            <a:xfrm>
              <a:off x="1971" y="3494"/>
              <a:ext cx="0" cy="463"/>
            </a:xfrm>
            <a:prstGeom prst="line">
              <a:avLst/>
            </a:prstGeom>
            <a:noFill/>
            <a:ln w="12700">
              <a:solidFill>
                <a:srgbClr val="FFFFFF"/>
              </a:solidFill>
            </a:ln>
          </p:spPr>
        </p:sp>
        <p:sp>
          <p:nvSpPr>
            <p:cNvPr id="277" name="Rechte verbindingslijn 276"/>
            <p:cNvSpPr/>
            <p:nvPr/>
          </p:nvSpPr>
          <p:spPr>
            <a:xfrm>
              <a:off x="2679" y="3494"/>
              <a:ext cx="0" cy="463"/>
            </a:xfrm>
            <a:prstGeom prst="line">
              <a:avLst/>
            </a:prstGeom>
            <a:noFill/>
            <a:ln w="12700">
              <a:solidFill>
                <a:srgbClr val="FFFFFF"/>
              </a:solidFill>
            </a:ln>
          </p:spPr>
        </p:sp>
        <p:sp>
          <p:nvSpPr>
            <p:cNvPr id="278" name="Rechthoek 277"/>
            <p:cNvSpPr/>
            <p:nvPr/>
          </p:nvSpPr>
          <p:spPr>
            <a:xfrm>
              <a:off x="2679" y="3494"/>
              <a:ext cx="708" cy="463"/>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zaaksysteem, processysteem, ztc, dossier</a:t>
              </a:r>
            </a:p>
          </p:txBody>
        </p:sp>
        <p:sp>
          <p:nvSpPr>
            <p:cNvPr id="279" name="Rechte verbindingslijn 278"/>
            <p:cNvSpPr/>
            <p:nvPr/>
          </p:nvSpPr>
          <p:spPr>
            <a:xfrm>
              <a:off x="2679" y="3494"/>
              <a:ext cx="708" cy="0"/>
            </a:xfrm>
            <a:prstGeom prst="line">
              <a:avLst/>
            </a:prstGeom>
            <a:noFill/>
            <a:ln w="12700">
              <a:solidFill>
                <a:srgbClr val="FFFFFF"/>
              </a:solidFill>
            </a:ln>
          </p:spPr>
        </p:sp>
        <p:sp>
          <p:nvSpPr>
            <p:cNvPr id="280" name="Rechte verbindingslijn 279"/>
            <p:cNvSpPr/>
            <p:nvPr/>
          </p:nvSpPr>
          <p:spPr>
            <a:xfrm>
              <a:off x="2679" y="3494"/>
              <a:ext cx="0" cy="463"/>
            </a:xfrm>
            <a:prstGeom prst="line">
              <a:avLst/>
            </a:prstGeom>
            <a:noFill/>
            <a:ln w="12700">
              <a:solidFill>
                <a:srgbClr val="FFFFFF"/>
              </a:solidFill>
            </a:ln>
          </p:spPr>
        </p:sp>
        <p:sp>
          <p:nvSpPr>
            <p:cNvPr id="281" name="Rechte verbindingslijn 280"/>
            <p:cNvSpPr/>
            <p:nvPr/>
          </p:nvSpPr>
          <p:spPr>
            <a:xfrm>
              <a:off x="3387" y="3494"/>
              <a:ext cx="0" cy="463"/>
            </a:xfrm>
            <a:prstGeom prst="line">
              <a:avLst/>
            </a:prstGeom>
            <a:noFill/>
            <a:ln w="12700">
              <a:solidFill>
                <a:srgbClr val="FFFFFF"/>
              </a:solidFill>
            </a:ln>
          </p:spPr>
        </p:sp>
        <p:sp>
          <p:nvSpPr>
            <p:cNvPr id="282" name="Rechthoek 281"/>
            <p:cNvSpPr/>
            <p:nvPr/>
          </p:nvSpPr>
          <p:spPr>
            <a:xfrm>
              <a:off x="3387" y="3494"/>
              <a:ext cx="708" cy="463"/>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zaaksysteem, processysteem, dossier </a:t>
              </a:r>
            </a:p>
          </p:txBody>
        </p:sp>
        <p:sp>
          <p:nvSpPr>
            <p:cNvPr id="283" name="Rechte verbindingslijn 282"/>
            <p:cNvSpPr/>
            <p:nvPr/>
          </p:nvSpPr>
          <p:spPr>
            <a:xfrm>
              <a:off x="3387" y="3494"/>
              <a:ext cx="708" cy="0"/>
            </a:xfrm>
            <a:prstGeom prst="line">
              <a:avLst/>
            </a:prstGeom>
            <a:noFill/>
            <a:ln w="12700">
              <a:solidFill>
                <a:srgbClr val="FFFFFF"/>
              </a:solidFill>
            </a:ln>
          </p:spPr>
        </p:sp>
        <p:sp>
          <p:nvSpPr>
            <p:cNvPr id="284" name="Rechte verbindingslijn 283"/>
            <p:cNvSpPr/>
            <p:nvPr/>
          </p:nvSpPr>
          <p:spPr>
            <a:xfrm>
              <a:off x="3387" y="3494"/>
              <a:ext cx="0" cy="463"/>
            </a:xfrm>
            <a:prstGeom prst="line">
              <a:avLst/>
            </a:prstGeom>
            <a:noFill/>
            <a:ln w="12700">
              <a:solidFill>
                <a:srgbClr val="FFFFFF"/>
              </a:solidFill>
            </a:ln>
          </p:spPr>
        </p:sp>
        <p:sp>
          <p:nvSpPr>
            <p:cNvPr id="285" name="Rechte verbindingslijn 284"/>
            <p:cNvSpPr/>
            <p:nvPr/>
          </p:nvSpPr>
          <p:spPr>
            <a:xfrm>
              <a:off x="4095" y="3494"/>
              <a:ext cx="0" cy="463"/>
            </a:xfrm>
            <a:prstGeom prst="line">
              <a:avLst/>
            </a:prstGeom>
            <a:noFill/>
            <a:ln w="12700">
              <a:solidFill>
                <a:srgbClr val="FFFFFF"/>
              </a:solidFill>
            </a:ln>
          </p:spPr>
        </p:sp>
        <p:sp>
          <p:nvSpPr>
            <p:cNvPr id="286" name="Rechthoek 285"/>
            <p:cNvSpPr/>
            <p:nvPr/>
          </p:nvSpPr>
          <p:spPr>
            <a:xfrm>
              <a:off x="4095" y="3494"/>
              <a:ext cx="708" cy="463"/>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website, loket, zaaksysteem, e-mail, document </a:t>
              </a:r>
            </a:p>
          </p:txBody>
        </p:sp>
        <p:sp>
          <p:nvSpPr>
            <p:cNvPr id="287" name="Rechte verbindingslijn 286"/>
            <p:cNvSpPr/>
            <p:nvPr/>
          </p:nvSpPr>
          <p:spPr>
            <a:xfrm>
              <a:off x="4095" y="3494"/>
              <a:ext cx="708" cy="0"/>
            </a:xfrm>
            <a:prstGeom prst="line">
              <a:avLst/>
            </a:prstGeom>
            <a:noFill/>
            <a:ln w="12700">
              <a:solidFill>
                <a:srgbClr val="FFFFFF"/>
              </a:solidFill>
            </a:ln>
          </p:spPr>
        </p:sp>
        <p:sp>
          <p:nvSpPr>
            <p:cNvPr id="288" name="Rechte verbindingslijn 287"/>
            <p:cNvSpPr/>
            <p:nvPr/>
          </p:nvSpPr>
          <p:spPr>
            <a:xfrm>
              <a:off x="4095" y="3494"/>
              <a:ext cx="0" cy="463"/>
            </a:xfrm>
            <a:prstGeom prst="line">
              <a:avLst/>
            </a:prstGeom>
            <a:noFill/>
            <a:ln w="12700">
              <a:solidFill>
                <a:srgbClr val="FFFFFF"/>
              </a:solidFill>
            </a:ln>
          </p:spPr>
        </p:sp>
        <p:sp>
          <p:nvSpPr>
            <p:cNvPr id="289" name="Rechte verbindingslijn 288"/>
            <p:cNvSpPr/>
            <p:nvPr/>
          </p:nvSpPr>
          <p:spPr>
            <a:xfrm>
              <a:off x="4803" y="3494"/>
              <a:ext cx="708" cy="0"/>
            </a:xfrm>
            <a:prstGeom prst="line">
              <a:avLst/>
            </a:prstGeom>
            <a:noFill/>
            <a:ln w="12700">
              <a:solidFill>
                <a:srgbClr val="FFFFFF"/>
              </a:solidFill>
            </a:ln>
          </p:spPr>
        </p:sp>
        <p:sp>
          <p:nvSpPr>
            <p:cNvPr id="290" name="Rechte verbindingslijn 289"/>
            <p:cNvSpPr/>
            <p:nvPr/>
          </p:nvSpPr>
          <p:spPr>
            <a:xfrm>
              <a:off x="4803" y="3494"/>
              <a:ext cx="0" cy="463"/>
            </a:xfrm>
            <a:prstGeom prst="line">
              <a:avLst/>
            </a:prstGeom>
            <a:noFill/>
            <a:ln w="12700">
              <a:solidFill>
                <a:srgbClr val="FFFFFF"/>
              </a:solidFill>
            </a:ln>
          </p:spPr>
        </p:sp>
        <p:sp>
          <p:nvSpPr>
            <p:cNvPr id="291" name="Rechthoek 290"/>
            <p:cNvSpPr/>
            <p:nvPr/>
          </p:nvSpPr>
          <p:spPr>
            <a:xfrm>
              <a:off x="4803" y="3494"/>
              <a:ext cx="708" cy="463"/>
            </a:xfrm>
            <a:prstGeom prst="rect">
              <a:avLst/>
            </a:prstGeom>
            <a:solidFill>
              <a:srgbClr val="D0D8E8"/>
            </a:solidFill>
            <a:ln>
              <a:noFill/>
            </a:ln>
          </p:spPr>
          <p:txBody>
            <a:bodyPr wrap="square" anchor="ctr"/>
            <a:lstStyle/>
            <a:p>
              <a:pPr marL="0" lvl="0" indent="0" algn="ctr">
                <a:lnSpc>
                  <a:spcPct val="115000"/>
                </a:lnSpc>
                <a:buNone/>
              </a:pPr>
              <a:r>
                <a:rPr sz="1000" b="0" i="0" u="none" strike="noStrike" baseline="0">
                  <a:solidFill>
                    <a:srgbClr val="000000"/>
                  </a:solidFill>
                  <a:latin typeface="Calibri"/>
                </a:rPr>
                <a:t>zaaksysteem, archiefruimte, kast, dossier, ztc</a:t>
              </a:r>
            </a:p>
          </p:txBody>
        </p:sp>
        <p:sp>
          <p:nvSpPr>
            <p:cNvPr id="292" name="Rechte verbindingslijn 291"/>
            <p:cNvSpPr/>
            <p:nvPr/>
          </p:nvSpPr>
          <p:spPr>
            <a:xfrm>
              <a:off x="4803" y="3494"/>
              <a:ext cx="708" cy="0"/>
            </a:xfrm>
            <a:prstGeom prst="line">
              <a:avLst/>
            </a:prstGeom>
            <a:noFill/>
            <a:ln w="12700">
              <a:solidFill>
                <a:srgbClr val="FFFFFF"/>
              </a:solidFill>
            </a:ln>
          </p:spPr>
        </p:sp>
        <p:sp>
          <p:nvSpPr>
            <p:cNvPr id="293" name="Rechte verbindingslijn 292"/>
            <p:cNvSpPr/>
            <p:nvPr/>
          </p:nvSpPr>
          <p:spPr>
            <a:xfrm>
              <a:off x="4803" y="3494"/>
              <a:ext cx="0" cy="463"/>
            </a:xfrm>
            <a:prstGeom prst="line">
              <a:avLst/>
            </a:prstGeom>
            <a:noFill/>
            <a:ln w="12700">
              <a:solidFill>
                <a:srgbClr val="FFFFFF"/>
              </a:solidFill>
            </a:ln>
          </p:spPr>
        </p:sp>
        <p:sp>
          <p:nvSpPr>
            <p:cNvPr id="294" name="Rechte verbindingslijn 293"/>
            <p:cNvSpPr/>
            <p:nvPr/>
          </p:nvSpPr>
          <p:spPr>
            <a:xfrm>
              <a:off x="5511" y="3494"/>
              <a:ext cx="0" cy="463"/>
            </a:xfrm>
            <a:prstGeom prst="line">
              <a:avLst/>
            </a:prstGeom>
            <a:noFill/>
            <a:ln w="12700">
              <a:solidFill>
                <a:srgbClr val="FFFFFF"/>
              </a:solidFill>
            </a:ln>
          </p:spPr>
        </p:sp>
        <p:sp>
          <p:nvSpPr>
            <p:cNvPr id="295" name="Rechte verbindingslijn 294"/>
            <p:cNvSpPr/>
            <p:nvPr/>
          </p:nvSpPr>
          <p:spPr>
            <a:xfrm>
              <a:off x="113" y="3957"/>
              <a:ext cx="450" cy="0"/>
            </a:xfrm>
            <a:prstGeom prst="line">
              <a:avLst/>
            </a:prstGeom>
            <a:noFill/>
            <a:ln w="12700">
              <a:solidFill>
                <a:srgbClr val="FFFFFF"/>
              </a:solidFill>
            </a:ln>
          </p:spPr>
        </p:sp>
        <p:sp>
          <p:nvSpPr>
            <p:cNvPr id="296" name="Rechte verbindingslijn 295"/>
            <p:cNvSpPr/>
            <p:nvPr/>
          </p:nvSpPr>
          <p:spPr>
            <a:xfrm>
              <a:off x="563" y="3957"/>
              <a:ext cx="775" cy="0"/>
            </a:xfrm>
            <a:prstGeom prst="line">
              <a:avLst/>
            </a:prstGeom>
            <a:noFill/>
            <a:ln w="12700">
              <a:solidFill>
                <a:srgbClr val="FFFFFF"/>
              </a:solidFill>
            </a:ln>
          </p:spPr>
        </p:sp>
        <p:sp>
          <p:nvSpPr>
            <p:cNvPr id="297" name="Rechte verbindingslijn 296"/>
            <p:cNvSpPr/>
            <p:nvPr/>
          </p:nvSpPr>
          <p:spPr>
            <a:xfrm>
              <a:off x="1338" y="3957"/>
              <a:ext cx="633" cy="0"/>
            </a:xfrm>
            <a:prstGeom prst="line">
              <a:avLst/>
            </a:prstGeom>
            <a:noFill/>
            <a:ln w="12700">
              <a:solidFill>
                <a:srgbClr val="FFFFFF"/>
              </a:solidFill>
            </a:ln>
          </p:spPr>
        </p:sp>
        <p:sp>
          <p:nvSpPr>
            <p:cNvPr id="298" name="Rechte verbindingslijn 297"/>
            <p:cNvSpPr/>
            <p:nvPr/>
          </p:nvSpPr>
          <p:spPr>
            <a:xfrm>
              <a:off x="1971" y="3957"/>
              <a:ext cx="708" cy="0"/>
            </a:xfrm>
            <a:prstGeom prst="line">
              <a:avLst/>
            </a:prstGeom>
            <a:noFill/>
            <a:ln w="12700">
              <a:solidFill>
                <a:srgbClr val="FFFFFF"/>
              </a:solidFill>
            </a:ln>
          </p:spPr>
        </p:sp>
        <p:sp>
          <p:nvSpPr>
            <p:cNvPr id="299" name="Rechte verbindingslijn 298"/>
            <p:cNvSpPr/>
            <p:nvPr/>
          </p:nvSpPr>
          <p:spPr>
            <a:xfrm>
              <a:off x="2679" y="3957"/>
              <a:ext cx="708" cy="0"/>
            </a:xfrm>
            <a:prstGeom prst="line">
              <a:avLst/>
            </a:prstGeom>
            <a:noFill/>
            <a:ln w="12700">
              <a:solidFill>
                <a:srgbClr val="FFFFFF"/>
              </a:solidFill>
            </a:ln>
          </p:spPr>
        </p:sp>
        <p:sp>
          <p:nvSpPr>
            <p:cNvPr id="300" name="Rechte verbindingslijn 299"/>
            <p:cNvSpPr/>
            <p:nvPr/>
          </p:nvSpPr>
          <p:spPr>
            <a:xfrm>
              <a:off x="3387" y="3957"/>
              <a:ext cx="708" cy="0"/>
            </a:xfrm>
            <a:prstGeom prst="line">
              <a:avLst/>
            </a:prstGeom>
            <a:noFill/>
            <a:ln w="12700">
              <a:solidFill>
                <a:srgbClr val="FFFFFF"/>
              </a:solidFill>
            </a:ln>
          </p:spPr>
        </p:sp>
        <p:sp>
          <p:nvSpPr>
            <p:cNvPr id="301" name="Rechte verbindingslijn 300"/>
            <p:cNvSpPr/>
            <p:nvPr/>
          </p:nvSpPr>
          <p:spPr>
            <a:xfrm>
              <a:off x="4095" y="3957"/>
              <a:ext cx="708" cy="0"/>
            </a:xfrm>
            <a:prstGeom prst="line">
              <a:avLst/>
            </a:prstGeom>
            <a:noFill/>
            <a:ln w="12700">
              <a:solidFill>
                <a:srgbClr val="FFFFFF"/>
              </a:solidFill>
            </a:ln>
          </p:spPr>
        </p:sp>
        <p:sp>
          <p:nvSpPr>
            <p:cNvPr id="302" name="Rechte verbindingslijn 301"/>
            <p:cNvSpPr/>
            <p:nvPr/>
          </p:nvSpPr>
          <p:spPr>
            <a:xfrm>
              <a:off x="4803" y="3957"/>
              <a:ext cx="708" cy="0"/>
            </a:xfrm>
            <a:prstGeom prst="line">
              <a:avLst/>
            </a:prstGeom>
            <a:noFill/>
            <a:ln w="12700">
              <a:solidFill>
                <a:srgbClr val="FFFFFF"/>
              </a:solidFill>
            </a:ln>
          </p:spPr>
        </p:sp>
      </p:grpSp>
      <p:sp>
        <p:nvSpPr>
          <p:cNvPr id="304" name="Rechthoek 303"/>
          <p:cNvSpPr/>
          <p:nvPr/>
        </p:nvSpPr>
        <p:spPr>
          <a:xfrm>
            <a:off x="1647825" y="2995612"/>
            <a:ext cx="9144000" cy="457200"/>
          </a:xfrm>
          <a:prstGeom prst="rect">
            <a:avLst/>
          </a:prstGeom>
          <a:noFill/>
          <a:ln>
            <a:noFill/>
          </a:ln>
        </p:spPr>
        <p:txBody>
          <a:bodyPr wrap="none" anchor="ctr"/>
          <a:lstStyle/>
          <a:p>
            <a:pPr marL="0" lvl="0" indent="0" algn="l">
              <a:lnSpc>
                <a:spcPct val="100000"/>
              </a:lnSpc>
              <a:buNone/>
            </a:pPr>
            <a:endParaRPr/>
          </a:p>
        </p:txBody>
      </p:sp>
      <p:sp>
        <p:nvSpPr>
          <p:cNvPr id="305" name="Tijdelijke aanduiding voor voettekst 304"/>
          <p:cNvSpPr txBox="1">
            <a:spLocks noGrp="1"/>
          </p:cNvSpPr>
          <p:nvPr>
            <p:ph type="ftr" idx="3"/>
          </p:nvPr>
        </p:nvSpPr>
        <p:spPr>
          <a:xfrm>
            <a:off x="3124200" y="6356350"/>
            <a:ext cx="2895600" cy="365125"/>
          </a:xfrm>
          <a:prstGeom prst="rect">
            <a:avLst/>
          </a:prstGeom>
          <a:noFill/>
          <a:ln>
            <a:noFill/>
          </a:ln>
        </p:spPr>
        <p:txBody>
          <a:bodyPr wrap="square" anchor="ctr"/>
          <a:lstStyle>
            <a:lvl1pPr lvl="0" algn="ctr">
              <a:defRPr sz="1200">
                <a:solidFill>
                  <a:srgbClr val="898989"/>
                </a:solidFill>
                <a:latin typeface="Calibri"/>
              </a:defRPr>
            </a:lvl1pPr>
          </a:lstStyle>
          <a:p>
            <a:endParaRPr/>
          </a:p>
        </p:txBody>
      </p:sp>
      <p:sp>
        <p:nvSpPr>
          <p:cNvPr id="306" name="Tijdelijke aanduiding voor datum 305"/>
          <p:cNvSpPr txBox="1">
            <a:spLocks noGrp="1"/>
          </p:cNvSpPr>
          <p:nvPr>
            <p:ph type="dt" idx="2"/>
          </p:nvPr>
        </p:nvSpPr>
        <p:spPr>
          <a:xfrm>
            <a:off x="457200" y="6356350"/>
            <a:ext cx="2133600" cy="365125"/>
          </a:xfrm>
          <a:prstGeom prst="rect">
            <a:avLst/>
          </a:prstGeom>
          <a:noFill/>
          <a:ln>
            <a:noFill/>
          </a:ln>
        </p:spPr>
        <p:txBody>
          <a:bodyPr wrap="square" anchor="ctr"/>
          <a:lstStyle>
            <a:lvl1pPr lvl="0" algn="l">
              <a:defRPr sz="1200">
                <a:solidFill>
                  <a:srgbClr val="898989"/>
                </a:solidFill>
                <a:latin typeface="Calibri"/>
              </a:defRPr>
            </a:lvl1pPr>
          </a:lstStyle>
          <a:p>
            <a:endParaRPr/>
          </a:p>
        </p:txBody>
      </p:sp>
      <p:sp>
        <p:nvSpPr>
          <p:cNvPr id="307" name="Tijdelijke aanduiding voor dianummer 306"/>
          <p:cNvSpPr txBox="1">
            <a:spLocks noGrp="1"/>
          </p:cNvSpPr>
          <p:nvPr>
            <p:ph type="sldNum" idx="4"/>
          </p:nvPr>
        </p:nvSpPr>
        <p:spPr>
          <a:xfrm>
            <a:off x="6553200" y="6356350"/>
            <a:ext cx="2133600" cy="365125"/>
          </a:xfrm>
          <a:prstGeom prst="rect">
            <a:avLst/>
          </a:prstGeom>
          <a:noFill/>
          <a:ln>
            <a:noFill/>
          </a:ln>
        </p:spPr>
        <p:txBody>
          <a:bodyPr wrap="square" anchor="ctr"/>
          <a:lstStyle>
            <a:lvl1pPr lvl="0" algn="r">
              <a:defRPr sz="1200">
                <a:solidFill>
                  <a:srgbClr val="898989"/>
                </a:solidFill>
                <a:latin typeface="Calibri"/>
              </a:defRPr>
            </a:lvl1pPr>
          </a:lstStyle>
          <a:p>
            <a:fld id="{8B38DBA3-52F9-4AF4-A6A4-FA4D7DB2F99C}" type="slidenum">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Overdragen</a:t>
            </a:r>
          </a:p>
        </p:txBody>
      </p:sp>
      <p:pic>
        <p:nvPicPr>
          <p:cNvPr id="3" name="Afbeelding 2"/>
          <p:cNvPicPr/>
          <p:nvPr/>
        </p:nvPicPr>
        <p:blipFill>
          <a:blip r:embed="rId3"/>
          <a:srcRect/>
          <a:stretch>
            <a:fillRect/>
          </a:stretch>
        </p:blipFill>
        <p:spPr>
          <a:xfrm>
            <a:off x="860425" y="1195387"/>
            <a:ext cx="7597775" cy="5461000"/>
          </a:xfrm>
          <a:prstGeom prst="rect">
            <a:avLst/>
          </a:prstGeom>
        </p:spPr>
      </p:pic>
      <p:sp>
        <p:nvSpPr>
          <p:cNvPr id="4" name="Tijdelijke aanduiding voor datum 3"/>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 name="Tijdelijke aanduiding voor voettekst 4"/>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6" name="Tijdelijke aanduiding voor dianummer 5"/>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3"/>
          <a:srcRect/>
          <a:stretch>
            <a:fillRect/>
          </a:stretch>
        </p:blipFill>
        <p:spPr>
          <a:xfrm rot="5400000">
            <a:off x="5079206" y="2553494"/>
            <a:ext cx="4019550" cy="3014662"/>
          </a:xfrm>
          <a:prstGeom prst="rect">
            <a:avLst/>
          </a:prstGeom>
        </p:spPr>
      </p:pic>
      <p:pic>
        <p:nvPicPr>
          <p:cNvPr id="3" name="Afbeelding 2"/>
          <p:cNvPicPr/>
          <p:nvPr/>
        </p:nvPicPr>
        <p:blipFill>
          <a:blip r:embed="rId4"/>
          <a:srcRect/>
          <a:stretch>
            <a:fillRect/>
          </a:stretch>
        </p:blipFill>
        <p:spPr>
          <a:xfrm>
            <a:off x="682625" y="2547937"/>
            <a:ext cx="4038600" cy="3028950"/>
          </a:xfrm>
          <a:prstGeom prst="rect">
            <a:avLst/>
          </a:prstGeom>
        </p:spPr>
      </p:pic>
      <p:sp>
        <p:nvSpPr>
          <p:cNvPr id="4" name="Titel 3"/>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Iets duidelijker</a:t>
            </a:r>
          </a:p>
        </p:txBody>
      </p:sp>
      <p:sp>
        <p:nvSpPr>
          <p:cNvPr id="5" name="Tijdelijke aanduiding voor datum 4"/>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6" name="Tijdelijke aanduiding voor voettekst 5"/>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7" name="Tijdelijke aanduiding voor dianummer 6"/>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Formuleren</a:t>
            </a:r>
          </a:p>
        </p:txBody>
      </p:sp>
      <p:pic>
        <p:nvPicPr>
          <p:cNvPr id="3" name="Afbeelding 2"/>
          <p:cNvPicPr/>
          <p:nvPr/>
        </p:nvPicPr>
        <p:blipFill>
          <a:blip r:embed="rId3"/>
          <a:srcRect/>
          <a:stretch>
            <a:fillRect/>
          </a:stretch>
        </p:blipFill>
        <p:spPr>
          <a:xfrm>
            <a:off x="6350" y="1411287"/>
            <a:ext cx="9144000" cy="5114925"/>
          </a:xfrm>
          <a:prstGeom prst="rect">
            <a:avLst/>
          </a:prstGeom>
          <a:noFill/>
          <a:ln>
            <a:noFill/>
          </a:ln>
        </p:spPr>
      </p:pic>
      <p:pic>
        <p:nvPicPr>
          <p:cNvPr id="4" name="Afbeelding 3"/>
          <p:cNvPicPr/>
          <p:nvPr/>
        </p:nvPicPr>
        <p:blipFill>
          <a:blip r:embed="rId4"/>
          <a:srcRect/>
          <a:stretch>
            <a:fillRect/>
          </a:stretch>
        </p:blipFill>
        <p:spPr>
          <a:xfrm>
            <a:off x="2554287" y="2492375"/>
            <a:ext cx="3775075" cy="2755900"/>
          </a:xfrm>
          <a:prstGeom prst="rect">
            <a:avLst/>
          </a:prstGeom>
          <a:noFill/>
          <a:ln>
            <a:noFill/>
          </a:ln>
        </p:spPr>
      </p:pic>
      <p:sp>
        <p:nvSpPr>
          <p:cNvPr id="5" name="Tijdelijke aanduiding voor datum 4"/>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6" name="Tijdelijke aanduiding voor voettekst 5"/>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7" name="Tijdelijke aanduiding voor dianummer 6"/>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Discussie</a:t>
            </a:r>
          </a:p>
        </p:txBody>
      </p:sp>
      <p:sp>
        <p:nvSpPr>
          <p:cNvPr id="3" name="Tijdelijke aanduiding voor datum 2"/>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4" name="Tijdelijke aanduiding voor voettekst 3"/>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5" name="Tijdelijke aanduiding voor dianummer 4"/>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37</a:t>
            </a:fld>
            <a:endParaRPr/>
          </a:p>
        </p:txBody>
      </p:sp>
      <p:pic>
        <p:nvPicPr>
          <p:cNvPr id="6" name="Afbeelding 5"/>
          <p:cNvPicPr/>
          <p:nvPr/>
        </p:nvPicPr>
        <p:blipFill>
          <a:blip r:embed="rId3"/>
          <a:srcRect/>
          <a:stretch>
            <a:fillRect/>
          </a:stretch>
        </p:blipFill>
        <p:spPr>
          <a:xfrm>
            <a:off x="641350" y="1339850"/>
            <a:ext cx="7858125" cy="47529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Aanbevolen</a:t>
            </a:r>
            <a:endParaRPr lang="nl-NL" dirty="0"/>
          </a:p>
        </p:txBody>
      </p:sp>
      <p:sp>
        <p:nvSpPr>
          <p:cNvPr id="3" name="Tijdelijke aanduiding voor inhoud 2"/>
          <p:cNvSpPr>
            <a:spLocks noGrp="1"/>
          </p:cNvSpPr>
          <p:nvPr>
            <p:ph idx="1"/>
          </p:nvPr>
        </p:nvSpPr>
        <p:spPr/>
        <p:txBody>
          <a:bodyPr>
            <a:normAutofit fontScale="92500" lnSpcReduction="10000"/>
          </a:bodyPr>
          <a:lstStyle/>
          <a:p>
            <a:pPr marL="628650" indent="-285750"/>
            <a:r>
              <a:rPr lang="nl-NL" sz="1700" dirty="0"/>
              <a:t>Pieter Adriaans, </a:t>
            </a:r>
            <a:r>
              <a:rPr lang="nl-NL" sz="1700" dirty="0">
                <a:hlinkClick r:id="rId3"/>
              </a:rPr>
              <a:t>Information</a:t>
            </a:r>
            <a:r>
              <a:rPr lang="nl-NL" sz="1700" dirty="0"/>
              <a:t>, The Stanford Encyclopedia of </a:t>
            </a:r>
            <a:r>
              <a:rPr lang="nl-NL" sz="1700" dirty="0" err="1"/>
              <a:t>Philosophy</a:t>
            </a:r>
            <a:r>
              <a:rPr lang="nl-NL" sz="1700" dirty="0"/>
              <a:t>, 2013. Geraadpleegd 8 juni 2014. </a:t>
            </a:r>
            <a:endParaRPr lang="nl-NL" sz="1700" dirty="0" smtClean="0"/>
          </a:p>
          <a:p>
            <a:pPr marL="628650" indent="-285750"/>
            <a:r>
              <a:rPr lang="nl-NL" sz="1700" dirty="0" smtClean="0"/>
              <a:t>Patrick </a:t>
            </a:r>
            <a:r>
              <a:rPr lang="nl-NL" sz="1700" dirty="0"/>
              <a:t>Allo en Bert </a:t>
            </a:r>
            <a:r>
              <a:rPr lang="nl-NL" sz="1700" dirty="0" err="1"/>
              <a:t>Baumgaertner</a:t>
            </a:r>
            <a:r>
              <a:rPr lang="nl-NL" sz="1700" dirty="0"/>
              <a:t> </a:t>
            </a:r>
            <a:r>
              <a:rPr lang="nl-NL" sz="1700" dirty="0" err="1"/>
              <a:t>ea</a:t>
            </a:r>
            <a:r>
              <a:rPr lang="nl-NL" sz="1700" dirty="0"/>
              <a:t>. </a:t>
            </a:r>
            <a:r>
              <a:rPr lang="nl-NL" sz="1700" dirty="0">
                <a:hlinkClick r:id="rId4"/>
              </a:rPr>
              <a:t>The </a:t>
            </a:r>
            <a:r>
              <a:rPr lang="nl-NL" sz="1700" dirty="0" err="1">
                <a:hlinkClick r:id="rId4"/>
              </a:rPr>
              <a:t>Philosophy</a:t>
            </a:r>
            <a:r>
              <a:rPr lang="nl-NL" sz="1700" dirty="0">
                <a:hlinkClick r:id="rId4"/>
              </a:rPr>
              <a:t> of Information; An </a:t>
            </a:r>
            <a:r>
              <a:rPr lang="nl-NL" sz="1700" dirty="0" err="1">
                <a:hlinkClick r:id="rId4"/>
              </a:rPr>
              <a:t>Introduction</a:t>
            </a:r>
            <a:r>
              <a:rPr lang="nl-NL" sz="1700" dirty="0"/>
              <a:t>, The  </a:t>
            </a:r>
            <a:r>
              <a:rPr lang="el-GR" sz="1700" dirty="0"/>
              <a:t>Π  </a:t>
            </a:r>
            <a:r>
              <a:rPr lang="nl-NL" sz="1700" dirty="0"/>
              <a:t>Research  Network, 2013. </a:t>
            </a:r>
            <a:endParaRPr lang="nl-NL" sz="1700" dirty="0" smtClean="0"/>
          </a:p>
          <a:p>
            <a:pPr marL="628650" indent="-285750"/>
            <a:r>
              <a:rPr lang="en-US" sz="1700" dirty="0" smtClean="0"/>
              <a:t>Anthony </a:t>
            </a:r>
            <a:r>
              <a:rPr lang="en-US" sz="1700" dirty="0"/>
              <a:t>F. Beavers, </a:t>
            </a:r>
            <a:r>
              <a:rPr lang="en-US" sz="1700" dirty="0">
                <a:hlinkClick r:id="rId5"/>
              </a:rPr>
              <a:t>A Brief Introduction to the Philosophy of Information</a:t>
            </a:r>
            <a:r>
              <a:rPr lang="en-US" sz="1700" dirty="0"/>
              <a:t>, University of Evansville, Philosophy / Cognitive Science, Evansville,  Indiana, </a:t>
            </a:r>
            <a:r>
              <a:rPr lang="en-US" sz="1700" dirty="0" smtClean="0"/>
              <a:t>2012.</a:t>
            </a:r>
          </a:p>
          <a:p>
            <a:pPr marL="628650" indent="-285750"/>
            <a:r>
              <a:rPr lang="en-US" sz="1700" dirty="0" smtClean="0"/>
              <a:t>Luciano </a:t>
            </a:r>
            <a:r>
              <a:rPr lang="en-US" sz="1700" dirty="0" err="1"/>
              <a:t>Floridi</a:t>
            </a:r>
            <a:r>
              <a:rPr lang="en-US" sz="1700" dirty="0"/>
              <a:t>, </a:t>
            </a:r>
            <a:r>
              <a:rPr lang="en-US" sz="1700" i="1" dirty="0"/>
              <a:t>Information: A Very Short Introduction</a:t>
            </a:r>
            <a:r>
              <a:rPr lang="en-US" sz="1700" dirty="0"/>
              <a:t>, Oxford University Press, Oxford, 2010. </a:t>
            </a:r>
            <a:endParaRPr lang="en-US" sz="1700" dirty="0" smtClean="0"/>
          </a:p>
          <a:p>
            <a:pPr marL="628650" indent="-285750"/>
            <a:r>
              <a:rPr lang="nl-NL" sz="1700" dirty="0" smtClean="0"/>
              <a:t>James </a:t>
            </a:r>
            <a:r>
              <a:rPr lang="nl-NL" sz="1700" dirty="0" err="1" smtClean="0"/>
              <a:t>Gleick</a:t>
            </a:r>
            <a:r>
              <a:rPr lang="nl-NL" sz="1700" dirty="0" smtClean="0"/>
              <a:t>, </a:t>
            </a:r>
            <a:r>
              <a:rPr lang="nl-NL" sz="1700" dirty="0">
                <a:hlinkClick r:id="rId6"/>
              </a:rPr>
              <a:t>Informatie; Van tamtam tot </a:t>
            </a:r>
            <a:r>
              <a:rPr lang="nl-NL" sz="1700" dirty="0" smtClean="0">
                <a:hlinkClick r:id="rId6"/>
              </a:rPr>
              <a:t>internet</a:t>
            </a:r>
            <a:r>
              <a:rPr lang="nl-NL" sz="1700" dirty="0" smtClean="0"/>
              <a:t>, De </a:t>
            </a:r>
            <a:r>
              <a:rPr lang="nl-NL" sz="1700" dirty="0"/>
              <a:t>Bezige Bij, Amsterdam, 2011. </a:t>
            </a:r>
            <a:r>
              <a:rPr lang="nl-NL" sz="1700" dirty="0" smtClean="0"/>
              <a:t>(Engelse titel </a:t>
            </a:r>
            <a:r>
              <a:rPr lang="nl-NL" sz="1700" dirty="0"/>
              <a:t>"The Information; A </a:t>
            </a:r>
            <a:r>
              <a:rPr lang="nl-NL" sz="1700" dirty="0" err="1"/>
              <a:t>History</a:t>
            </a:r>
            <a:r>
              <a:rPr lang="nl-NL" sz="1700" dirty="0"/>
              <a:t>, a </a:t>
            </a:r>
            <a:r>
              <a:rPr lang="nl-NL" sz="1700" dirty="0" err="1"/>
              <a:t>Theory</a:t>
            </a:r>
            <a:r>
              <a:rPr lang="nl-NL" sz="1700" dirty="0"/>
              <a:t>, a </a:t>
            </a:r>
            <a:r>
              <a:rPr lang="nl-NL" sz="1700" dirty="0" err="1"/>
              <a:t>Flood</a:t>
            </a:r>
            <a:r>
              <a:rPr lang="nl-NL" sz="1700" dirty="0" smtClean="0"/>
              <a:t>.“)</a:t>
            </a:r>
          </a:p>
          <a:p>
            <a:pPr marL="628650" indent="-285750"/>
            <a:r>
              <a:rPr lang="en-US" sz="1700" dirty="0" smtClean="0"/>
              <a:t>Viktor </a:t>
            </a:r>
            <a:r>
              <a:rPr lang="en-US" sz="1700" dirty="0"/>
              <a:t>Mayer-</a:t>
            </a:r>
            <a:r>
              <a:rPr lang="en-US" sz="1700" dirty="0" err="1"/>
              <a:t>Schönberger</a:t>
            </a:r>
            <a:r>
              <a:rPr lang="en-US" sz="1700" dirty="0"/>
              <a:t> en Kenneth </a:t>
            </a:r>
            <a:r>
              <a:rPr lang="en-US" sz="1700" dirty="0" err="1"/>
              <a:t>Cukier</a:t>
            </a:r>
            <a:r>
              <a:rPr lang="en-US" sz="1700" dirty="0"/>
              <a:t>, </a:t>
            </a:r>
            <a:r>
              <a:rPr lang="en-US" sz="1700" i="1" dirty="0">
                <a:hlinkClick r:id="rId7"/>
              </a:rPr>
              <a:t>De Big data </a:t>
            </a:r>
            <a:r>
              <a:rPr lang="en-US" sz="1700" i="1" dirty="0" err="1">
                <a:hlinkClick r:id="rId7"/>
              </a:rPr>
              <a:t>revolutie</a:t>
            </a:r>
            <a:r>
              <a:rPr lang="en-US" sz="1700" i="1" dirty="0">
                <a:hlinkClick r:id="rId7"/>
              </a:rPr>
              <a:t>; Hoe de data-</a:t>
            </a:r>
            <a:r>
              <a:rPr lang="en-US" sz="1700" i="1" dirty="0" err="1">
                <a:hlinkClick r:id="rId7"/>
              </a:rPr>
              <a:t>explosie</a:t>
            </a:r>
            <a:r>
              <a:rPr lang="en-US" sz="1700" i="1" dirty="0">
                <a:hlinkClick r:id="rId7"/>
              </a:rPr>
              <a:t> al </a:t>
            </a:r>
            <a:r>
              <a:rPr lang="en-US" sz="1700" i="1" dirty="0" err="1">
                <a:hlinkClick r:id="rId7"/>
              </a:rPr>
              <a:t>onze</a:t>
            </a:r>
            <a:r>
              <a:rPr lang="en-US" sz="1700" i="1" dirty="0">
                <a:hlinkClick r:id="rId7"/>
              </a:rPr>
              <a:t> </a:t>
            </a:r>
            <a:r>
              <a:rPr lang="en-US" sz="1700" i="1" dirty="0" err="1">
                <a:hlinkClick r:id="rId7"/>
              </a:rPr>
              <a:t>vragen</a:t>
            </a:r>
            <a:r>
              <a:rPr lang="en-US" sz="1700" i="1" dirty="0">
                <a:hlinkClick r:id="rId7"/>
              </a:rPr>
              <a:t> </a:t>
            </a:r>
            <a:r>
              <a:rPr lang="en-US" sz="1700" i="1" dirty="0" err="1">
                <a:hlinkClick r:id="rId7"/>
              </a:rPr>
              <a:t>gaat</a:t>
            </a:r>
            <a:r>
              <a:rPr lang="en-US" sz="1700" i="1" dirty="0">
                <a:hlinkClick r:id="rId7"/>
              </a:rPr>
              <a:t> </a:t>
            </a:r>
            <a:r>
              <a:rPr lang="en-US" sz="1700" i="1" dirty="0" err="1">
                <a:hlinkClick r:id="rId7"/>
              </a:rPr>
              <a:t>beantwoorden</a:t>
            </a:r>
            <a:r>
              <a:rPr lang="en-US" sz="1700" dirty="0"/>
              <a:t>, Maven Publishing, Amsterdam, 2013. </a:t>
            </a:r>
            <a:endParaRPr lang="en-US" sz="1700" dirty="0" smtClean="0"/>
          </a:p>
          <a:p>
            <a:pPr marL="628650" indent="-285750"/>
            <a:r>
              <a:rPr lang="nl-NL" sz="1700" i="1" dirty="0" smtClean="0">
                <a:hlinkClick r:id="rId8"/>
              </a:rPr>
              <a:t>The </a:t>
            </a:r>
            <a:r>
              <a:rPr lang="nl-NL" sz="1700" i="1" dirty="0" err="1">
                <a:hlinkClick r:id="rId8"/>
              </a:rPr>
              <a:t>Onlife</a:t>
            </a:r>
            <a:r>
              <a:rPr lang="nl-NL" sz="1700" i="1" dirty="0">
                <a:hlinkClick r:id="rId8"/>
              </a:rPr>
              <a:t> Manifesto; </a:t>
            </a:r>
            <a:r>
              <a:rPr lang="nl-NL" sz="1700" i="1" dirty="0" err="1">
                <a:hlinkClick r:id="rId8"/>
              </a:rPr>
              <a:t>Being</a:t>
            </a:r>
            <a:r>
              <a:rPr lang="nl-NL" sz="1700" i="1" dirty="0">
                <a:hlinkClick r:id="rId8"/>
              </a:rPr>
              <a:t> Human in a </a:t>
            </a:r>
            <a:r>
              <a:rPr lang="nl-NL" sz="1700" i="1" dirty="0" err="1">
                <a:hlinkClick r:id="rId8"/>
              </a:rPr>
              <a:t>Hyperconnected</a:t>
            </a:r>
            <a:r>
              <a:rPr lang="nl-NL" sz="1700" i="1" dirty="0">
                <a:hlinkClick r:id="rId8"/>
              </a:rPr>
              <a:t> </a:t>
            </a:r>
            <a:r>
              <a:rPr lang="nl-NL" sz="1700" i="1" dirty="0" smtClean="0">
                <a:hlinkClick r:id="rId8"/>
              </a:rPr>
              <a:t>Era</a:t>
            </a:r>
            <a:r>
              <a:rPr lang="nl-NL" sz="1700" i="1" dirty="0" smtClean="0"/>
              <a:t>, versie </a:t>
            </a:r>
            <a:r>
              <a:rPr lang="nl-NL" sz="1700" i="1" dirty="0"/>
              <a:t>8-feb-2013 / Europese Commissie, 2013. </a:t>
            </a:r>
            <a:endParaRPr lang="nl-NL" sz="1700" i="1" dirty="0" smtClean="0"/>
          </a:p>
          <a:p>
            <a:pPr marL="0" indent="0">
              <a:buNone/>
            </a:pPr>
            <a:endParaRPr lang="nl-NL" sz="1700" i="1" dirty="0" smtClean="0"/>
          </a:p>
          <a:p>
            <a:pPr marL="0" indent="0">
              <a:buNone/>
            </a:pPr>
            <a:r>
              <a:rPr lang="nl-NL" sz="1700" i="1" dirty="0" smtClean="0"/>
              <a:t>En </a:t>
            </a:r>
            <a:r>
              <a:rPr lang="nl-NL" sz="1700" i="1" dirty="0"/>
              <a:t>verder </a:t>
            </a:r>
          </a:p>
          <a:p>
            <a:r>
              <a:rPr lang="nl-NL" sz="1700" i="1" dirty="0" smtClean="0">
                <a:hlinkClick r:id="rId9"/>
              </a:rPr>
              <a:t>Literatuur op mijn site (zoekargument informatiefilosofie)</a:t>
            </a:r>
            <a:endParaRPr lang="nl-NL" sz="1700" i="1" dirty="0" smtClean="0"/>
          </a:p>
          <a:p>
            <a:r>
              <a:rPr lang="nl-NL" sz="1700" i="1" dirty="0" smtClean="0">
                <a:hlinkClick r:id="rId10"/>
              </a:rPr>
              <a:t>Uitgebreide bibliografie op mijn site</a:t>
            </a:r>
            <a:endParaRPr lang="nl-NL" sz="1700" i="1" dirty="0"/>
          </a:p>
          <a:p>
            <a:endParaRPr lang="nl-NL" dirty="0"/>
          </a:p>
        </p:txBody>
      </p:sp>
      <p:sp>
        <p:nvSpPr>
          <p:cNvPr id="4" name="Tijdelijke aanduiding voor datum 3"/>
          <p:cNvSpPr>
            <a:spLocks noGrp="1"/>
          </p:cNvSpPr>
          <p:nvPr>
            <p:ph type="dt" sz="half" idx="10"/>
          </p:nvPr>
        </p:nvSpPr>
        <p:spPr/>
        <p:txBody>
          <a:bodyPr/>
          <a:lstStyle/>
          <a:p>
            <a:r>
              <a:rPr lang="nl-NL" smtClean="0"/>
              <a:t>16 juni 2014</a:t>
            </a:r>
            <a:endParaRPr lang="nl-NL"/>
          </a:p>
        </p:txBody>
      </p:sp>
      <p:sp>
        <p:nvSpPr>
          <p:cNvPr id="5" name="Tijdelijke aanduiding voor voettekst 4"/>
          <p:cNvSpPr>
            <a:spLocks noGrp="1"/>
          </p:cNvSpPr>
          <p:nvPr>
            <p:ph type="ftr" sz="quarter" idx="11"/>
          </p:nvPr>
        </p:nvSpPr>
        <p:spPr/>
        <p:txBody>
          <a:bodyPr/>
          <a:lstStyle/>
          <a:p>
            <a:r>
              <a:rPr lang="nl-NL" smtClean="0"/>
              <a:t>#KVAN14 - Een conceptueel labyrinth</a:t>
            </a:r>
            <a:endParaRPr lang="nl-NL"/>
          </a:p>
        </p:txBody>
      </p:sp>
      <p:sp>
        <p:nvSpPr>
          <p:cNvPr id="6" name="Tijdelijke aanduiding voor dianummer 5"/>
          <p:cNvSpPr>
            <a:spLocks noGrp="1"/>
          </p:cNvSpPr>
          <p:nvPr>
            <p:ph type="sldNum" sz="quarter" idx="12"/>
          </p:nvPr>
        </p:nvSpPr>
        <p:spPr/>
        <p:txBody>
          <a:bodyPr/>
          <a:lstStyle/>
          <a:p>
            <a:fld id="{2EEFC25D-490F-41A6-9A2C-93308C3478B2}" type="slidenum">
              <a:rPr lang="nl-NL" smtClean="0"/>
              <a:t>38</a:t>
            </a:fld>
            <a:endParaRPr lang="nl-NL"/>
          </a:p>
        </p:txBody>
      </p:sp>
    </p:spTree>
    <p:extLst>
      <p:ext uri="{BB962C8B-B14F-4D97-AF65-F5344CB8AC3E}">
        <p14:creationId xmlns:p14="http://schemas.microsoft.com/office/powerpoint/2010/main" val="1926241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Agenda</a:t>
            </a:r>
          </a:p>
        </p:txBody>
      </p:sp>
      <p:sp>
        <p:nvSpPr>
          <p:cNvPr id="3" name="Tijdelijke aanduiding voor tekst 2"/>
          <p:cNvSpPr txBox="1">
            <a:spLocks noGrp="1"/>
          </p:cNvSpPr>
          <p:nvPr>
            <p:ph type="body" idx="1"/>
          </p:nvPr>
        </p:nvSpPr>
        <p:spPr>
          <a:xfrm>
            <a:off x="457200" y="1600200"/>
            <a:ext cx="8229600" cy="4525962"/>
          </a:xfrm>
          <a:prstGeom prst="rect">
            <a:avLst/>
          </a:prstGeom>
          <a:noFill/>
          <a:ln>
            <a:noFill/>
          </a:ln>
        </p:spPr>
        <p:txBody>
          <a:bodyPr wrap="square" anchor="t"/>
          <a:lstStyle/>
          <a:p>
            <a:pPr lvl="0"/>
            <a:r>
              <a:rPr>
                <a:latin typeface="Calibri"/>
              </a:rPr>
              <a:t>Centrale vraag</a:t>
            </a:r>
          </a:p>
          <a:p>
            <a:pPr lvl="0"/>
            <a:r>
              <a:rPr>
                <a:latin typeface="Calibri"/>
              </a:rPr>
              <a:t>Beperkingen</a:t>
            </a:r>
          </a:p>
          <a:p>
            <a:pPr lvl="1"/>
            <a:r>
              <a:rPr>
                <a:latin typeface="Calibri"/>
              </a:rPr>
              <a:t>Taal</a:t>
            </a:r>
          </a:p>
          <a:p>
            <a:pPr lvl="1"/>
            <a:r>
              <a:rPr>
                <a:latin typeface="Calibri"/>
              </a:rPr>
              <a:t>Mijn context</a:t>
            </a:r>
          </a:p>
          <a:p>
            <a:pPr lvl="0"/>
            <a:r>
              <a:rPr>
                <a:latin typeface="Calibri"/>
              </a:rPr>
              <a:t>Waarom</a:t>
            </a:r>
          </a:p>
          <a:p>
            <a:pPr lvl="0"/>
            <a:r>
              <a:rPr>
                <a:latin typeface="Calibri"/>
              </a:rPr>
              <a:t>Het model</a:t>
            </a:r>
          </a:p>
          <a:p>
            <a:pPr lvl="0"/>
            <a:r>
              <a:rPr>
                <a:latin typeface="Calibri"/>
              </a:rPr>
              <a:t>Afsluiting</a:t>
            </a:r>
          </a:p>
          <a:p>
            <a:pPr lvl="0"/>
            <a:endParaRPr>
              <a:latin typeface="Calibri"/>
            </a:endParaRPr>
          </a:p>
        </p:txBody>
      </p:sp>
      <p:sp>
        <p:nvSpPr>
          <p:cNvPr id="4" name="Tijdelijke aanduiding voor datum 3"/>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 name="Tijdelijke aanduiding voor voettekst 4"/>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6" name="Tijdelijke aanduiding voor dianummer 5"/>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b"/>
          <a:lstStyle/>
          <a:p>
            <a:pPr lvl="0">
              <a:buNone/>
            </a:pPr>
            <a:r>
              <a:rPr>
                <a:latin typeface="Calibri"/>
              </a:rPr>
              <a:t>Uitdaging</a:t>
            </a:r>
          </a:p>
        </p:txBody>
      </p:sp>
      <p:sp>
        <p:nvSpPr>
          <p:cNvPr id="3" name="Tijdelijke aanduiding voor tekst 2"/>
          <p:cNvSpPr txBox="1">
            <a:spLocks noGrp="1"/>
          </p:cNvSpPr>
          <p:nvPr>
            <p:ph type="body" idx="1"/>
          </p:nvPr>
        </p:nvSpPr>
        <p:spPr>
          <a:xfrm>
            <a:off x="457200" y="1600200"/>
            <a:ext cx="4038600" cy="4525962"/>
          </a:xfrm>
          <a:prstGeom prst="rect">
            <a:avLst/>
          </a:prstGeom>
          <a:noFill/>
          <a:ln>
            <a:noFill/>
          </a:ln>
        </p:spPr>
        <p:txBody>
          <a:bodyPr wrap="square" anchor="t"/>
          <a:lstStyle/>
          <a:p>
            <a:pPr lvl="0">
              <a:buNone/>
            </a:pPr>
            <a:r>
              <a:rPr sz="2800" b="1" i="0" u="none" strike="noStrike">
                <a:latin typeface="Calibri"/>
              </a:rPr>
              <a:t>Chaos en evenwicht</a:t>
            </a:r>
          </a:p>
          <a:p>
            <a:pPr lvl="0"/>
            <a:r>
              <a:rPr sz="2600" b="0" i="1" u="none" strike="noStrike">
                <a:latin typeface="Calibri"/>
              </a:rPr>
              <a:t>“Our technological tree has been growing its far reaching branches much more widely, rapidly, and chaotically than its conceptual, ethical, and cultural roots.”</a:t>
            </a:r>
          </a:p>
          <a:p>
            <a:pPr lvl="0">
              <a:buNone/>
            </a:pPr>
            <a:endParaRPr sz="2600" b="0" i="1" u="none" strike="noStrike">
              <a:latin typeface="Calibri"/>
            </a:endParaRPr>
          </a:p>
          <a:p>
            <a:pPr lvl="0">
              <a:buNone/>
            </a:pPr>
            <a:endParaRPr sz="2600" b="0" i="1" u="none" strike="noStrike">
              <a:latin typeface="Calibri"/>
            </a:endParaRPr>
          </a:p>
          <a:p>
            <a:pPr lvl="0">
              <a:buNone/>
            </a:pPr>
            <a:r>
              <a:rPr sz="900">
                <a:latin typeface="Calibri"/>
              </a:rPr>
              <a:t>Floridi,  </a:t>
            </a:r>
            <a:r>
              <a:rPr sz="900" b="0" i="1" u="none" strike="noStrike">
                <a:latin typeface="Calibri"/>
              </a:rPr>
              <a:t>The Ethics of Information</a:t>
            </a:r>
            <a:r>
              <a:rPr sz="900">
                <a:latin typeface="Calibri"/>
              </a:rPr>
              <a:t>, 2013, Preface blz. xiii</a:t>
            </a:r>
          </a:p>
          <a:p>
            <a:pPr lvl="0">
              <a:buNone/>
            </a:pPr>
            <a:endParaRPr sz="900">
              <a:latin typeface="Calibri"/>
            </a:endParaRPr>
          </a:p>
        </p:txBody>
      </p:sp>
      <p:sp>
        <p:nvSpPr>
          <p:cNvPr id="4" name="Tijdelijke aanduiding voor tekst 3"/>
          <p:cNvSpPr txBox="1">
            <a:spLocks noGrp="1"/>
          </p:cNvSpPr>
          <p:nvPr>
            <p:ph type="body" idx="2"/>
          </p:nvPr>
        </p:nvSpPr>
        <p:spPr>
          <a:xfrm>
            <a:off x="4648200" y="1600200"/>
            <a:ext cx="4038600" cy="4525962"/>
          </a:xfrm>
          <a:prstGeom prst="rect">
            <a:avLst/>
          </a:prstGeom>
          <a:noFill/>
          <a:ln>
            <a:noFill/>
          </a:ln>
        </p:spPr>
        <p:txBody>
          <a:bodyPr wrap="square" anchor="t">
            <a:normAutofit fontScale="92000" lnSpcReduction="10000"/>
          </a:bodyPr>
          <a:lstStyle/>
          <a:p>
            <a:pPr marL="0" lvl="0" indent="0">
              <a:buNone/>
            </a:pPr>
            <a:r>
              <a:rPr sz="2800" b="1" i="0" u="none" strike="noStrike">
                <a:latin typeface="Calibri"/>
              </a:rPr>
              <a:t>Crisis</a:t>
            </a:r>
          </a:p>
          <a:p>
            <a:pPr lvl="0"/>
            <a:r>
              <a:rPr sz="2800">
                <a:latin typeface="Calibri"/>
              </a:rPr>
              <a:t>“</a:t>
            </a:r>
            <a:r>
              <a:rPr sz="2800" b="0" i="1" u="none" strike="noStrike">
                <a:latin typeface="Calibri"/>
              </a:rPr>
              <a:t>Het is crisis in onze praktijk. De inspecteur maar ook de archivaris moet inzicht hebben in veel manieren waarop de informatiewerkelijkheid wordt gemodelleerd en moet deze ook kunnen doorgronden.</a:t>
            </a:r>
            <a:r>
              <a:rPr sz="2800">
                <a:latin typeface="Calibri"/>
              </a:rPr>
              <a:t>”</a:t>
            </a:r>
          </a:p>
          <a:p>
            <a:pPr marL="0" lvl="0" indent="0">
              <a:buNone/>
            </a:pPr>
            <a:endParaRPr sz="2800">
              <a:latin typeface="Calibri"/>
            </a:endParaRPr>
          </a:p>
          <a:p>
            <a:pPr marL="0" lvl="0" indent="0">
              <a:buNone/>
            </a:pPr>
            <a:r>
              <a:rPr sz="1000">
                <a:solidFill>
                  <a:srgbClr val="000000"/>
                </a:solidFill>
                <a:latin typeface="Trebuchet MS"/>
              </a:rPr>
              <a:t>Frans Smit, Profiteer, profileer, prioriteer - Gedachten en handreikingen voor professionalisering van het archieftoezicht. (S@P- Jaarboek 13, 21-39) Stichting Archiefpublicaties, 2014. </a:t>
            </a:r>
          </a:p>
          <a:p>
            <a:pPr marL="0" lvl="0" indent="0">
              <a:buNone/>
            </a:pPr>
            <a:endParaRPr sz="1000">
              <a:solidFill>
                <a:srgbClr val="000000"/>
              </a:solidFill>
              <a:latin typeface="Trebuchet MS"/>
            </a:endParaRPr>
          </a:p>
        </p:txBody>
      </p:sp>
      <p:sp>
        <p:nvSpPr>
          <p:cNvPr id="5" name="Tijdelijke aanduiding voor datum 4"/>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6" name="Tijdelijke aanduiding voor voettekst 5"/>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7" name="Tijdelijke aanduiding voor dianummer 6"/>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5</a:t>
            </a:fld>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Heroriënteren</a:t>
            </a:r>
          </a:p>
        </p:txBody>
      </p:sp>
      <p:pic>
        <p:nvPicPr>
          <p:cNvPr id="3" name="Afbeelding 2"/>
          <p:cNvPicPr/>
          <p:nvPr/>
        </p:nvPicPr>
        <p:blipFill>
          <a:blip r:embed="rId3"/>
          <a:srcRect/>
          <a:stretch>
            <a:fillRect/>
          </a:stretch>
        </p:blipFill>
        <p:spPr>
          <a:xfrm>
            <a:off x="6350" y="1411287"/>
            <a:ext cx="9144000" cy="5114925"/>
          </a:xfrm>
          <a:prstGeom prst="rect">
            <a:avLst/>
          </a:prstGeom>
          <a:noFill/>
          <a:ln>
            <a:noFill/>
          </a:ln>
        </p:spPr>
      </p:pic>
      <p:sp>
        <p:nvSpPr>
          <p:cNvPr id="4" name="Tijdelijke aanduiding voor datum 3"/>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 name="Tijdelijke aanduiding voor voettekst 4"/>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6" name="Tijdelijke aanduiding voor dianummer 5"/>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Centrale vraag</a:t>
            </a:r>
          </a:p>
        </p:txBody>
      </p:sp>
      <p:sp>
        <p:nvSpPr>
          <p:cNvPr id="3" name="Tijdelijke aanduiding voor tekst 2"/>
          <p:cNvSpPr txBox="1">
            <a:spLocks noGrp="1"/>
          </p:cNvSpPr>
          <p:nvPr>
            <p:ph type="body" idx="1"/>
          </p:nvPr>
        </p:nvSpPr>
        <p:spPr>
          <a:xfrm>
            <a:off x="457200" y="1600200"/>
            <a:ext cx="8229600" cy="4525962"/>
          </a:xfrm>
          <a:prstGeom prst="rect">
            <a:avLst/>
          </a:prstGeom>
          <a:noFill/>
          <a:ln>
            <a:noFill/>
          </a:ln>
        </p:spPr>
        <p:txBody>
          <a:bodyPr wrap="square" anchor="t"/>
          <a:lstStyle/>
          <a:p>
            <a:pPr marL="0" lvl="0" indent="0">
              <a:buNone/>
            </a:pPr>
            <a:r>
              <a:rPr>
                <a:latin typeface="Calibri"/>
              </a:rPr>
              <a:t>Is het mogelijk (1) een informatiemodel inclusief (2) uitwisselingsmodel te ontwikkelen </a:t>
            </a:r>
          </a:p>
          <a:p>
            <a:pPr marL="0" lvl="0" indent="0">
              <a:buNone/>
            </a:pPr>
            <a:r>
              <a:rPr>
                <a:latin typeface="Calibri"/>
              </a:rPr>
              <a:t>die onafhankelijk zijn van maatschappelijke, organisatorische en technische veranderingen, </a:t>
            </a:r>
          </a:p>
          <a:p>
            <a:pPr marL="0" lvl="0" indent="0">
              <a:buNone/>
            </a:pPr>
            <a:r>
              <a:rPr>
                <a:latin typeface="Calibri"/>
              </a:rPr>
              <a:t>maar die wel recht doen aan vereiste kwaliteiten en bewaar- en vernietigingsbelangen.</a:t>
            </a:r>
          </a:p>
          <a:p>
            <a:pPr lvl="0"/>
            <a:endParaRPr>
              <a:latin typeface="Calibri"/>
            </a:endParaRPr>
          </a:p>
        </p:txBody>
      </p:sp>
      <p:sp>
        <p:nvSpPr>
          <p:cNvPr id="4" name="Tijdelijke aanduiding voor datum 3"/>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5" name="Tijdelijke aanduiding voor voettekst 4"/>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6" name="Tijdelijke aanduiding voor dianummer 5"/>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3"/>
          <a:srcRect/>
          <a:stretch>
            <a:fillRect/>
          </a:stretch>
        </p:blipFill>
        <p:spPr>
          <a:xfrm>
            <a:off x="4233862" y="1628775"/>
            <a:ext cx="3546475" cy="3167062"/>
          </a:xfrm>
          <a:prstGeom prst="rect">
            <a:avLst/>
          </a:prstGeom>
          <a:noFill/>
          <a:ln>
            <a:noFill/>
          </a:ln>
        </p:spPr>
      </p:pic>
      <p:sp>
        <p:nvSpPr>
          <p:cNvPr id="3" name="Titel 2"/>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Keuzes</a:t>
            </a:r>
          </a:p>
        </p:txBody>
      </p:sp>
      <p:pic>
        <p:nvPicPr>
          <p:cNvPr id="4" name="Afbeelding 3"/>
          <p:cNvPicPr/>
          <p:nvPr/>
        </p:nvPicPr>
        <p:blipFill>
          <a:blip r:embed="rId4"/>
          <a:srcRect/>
          <a:stretch>
            <a:fillRect/>
          </a:stretch>
        </p:blipFill>
        <p:spPr>
          <a:xfrm>
            <a:off x="754062" y="3571875"/>
            <a:ext cx="4772025" cy="2447925"/>
          </a:xfrm>
          <a:prstGeom prst="rect">
            <a:avLst/>
          </a:prstGeom>
          <a:noFill/>
        </p:spPr>
      </p:pic>
      <p:sp>
        <p:nvSpPr>
          <p:cNvPr id="5" name="Tijdelijke aanduiding voor datum 4"/>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6" name="Tijdelijke aanduiding voor voettekst 5"/>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7" name="Tijdelijke aanduiding voor dianummer 6"/>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3"/>
          <a:srcRect/>
          <a:stretch>
            <a:fillRect/>
          </a:stretch>
        </p:blipFill>
        <p:spPr>
          <a:xfrm>
            <a:off x="971550" y="692150"/>
            <a:ext cx="4824412" cy="5646737"/>
          </a:xfrm>
          <a:prstGeom prst="rect">
            <a:avLst/>
          </a:prstGeom>
        </p:spPr>
      </p:pic>
      <p:sp>
        <p:nvSpPr>
          <p:cNvPr id="3" name="Titel 2"/>
          <p:cNvSpPr txBox="1">
            <a:spLocks noGrp="1"/>
          </p:cNvSpPr>
          <p:nvPr>
            <p:ph type="title"/>
          </p:nvPr>
        </p:nvSpPr>
        <p:spPr>
          <a:xfrm>
            <a:off x="457200" y="274637"/>
            <a:ext cx="8229600" cy="1143000"/>
          </a:xfrm>
          <a:prstGeom prst="rect">
            <a:avLst/>
          </a:prstGeom>
          <a:noFill/>
          <a:ln>
            <a:noFill/>
          </a:ln>
        </p:spPr>
        <p:txBody>
          <a:bodyPr wrap="square" anchor="ctr"/>
          <a:lstStyle/>
          <a:p>
            <a:pPr lvl="0"/>
            <a:r>
              <a:rPr>
                <a:latin typeface="Calibri"/>
              </a:rPr>
              <a:t>Taal</a:t>
            </a:r>
          </a:p>
        </p:txBody>
      </p:sp>
      <p:sp>
        <p:nvSpPr>
          <p:cNvPr id="4" name="Tijdelijke aanduiding voor tekst 3"/>
          <p:cNvSpPr txBox="1">
            <a:spLocks noGrp="1"/>
          </p:cNvSpPr>
          <p:nvPr>
            <p:ph type="body" idx="2"/>
          </p:nvPr>
        </p:nvSpPr>
        <p:spPr>
          <a:xfrm>
            <a:off x="3419475" y="3644900"/>
            <a:ext cx="4824412" cy="2552700"/>
          </a:xfrm>
          <a:prstGeom prst="rect">
            <a:avLst/>
          </a:prstGeom>
          <a:noFill/>
          <a:ln>
            <a:noFill/>
          </a:ln>
        </p:spPr>
        <p:txBody>
          <a:bodyPr wrap="square" anchor="t"/>
          <a:lstStyle/>
          <a:p>
            <a:pPr marL="0" lvl="0" indent="0">
              <a:buNone/>
            </a:pPr>
            <a:r>
              <a:rPr sz="2800">
                <a:latin typeface="Calibri"/>
              </a:rPr>
              <a:t>“When </a:t>
            </a:r>
            <a:r>
              <a:rPr sz="2800" b="0" i="1" u="none" strike="noStrike">
                <a:latin typeface="Calibri"/>
              </a:rPr>
              <a:t>I</a:t>
            </a:r>
            <a:r>
              <a:rPr sz="2800">
                <a:latin typeface="Calibri"/>
              </a:rPr>
              <a:t> use a word,” Humpty Dumpty said, in a rather scornful tone, “it means just what I choose it to mean – neither more nor less.”</a:t>
            </a:r>
          </a:p>
          <a:p>
            <a:pPr lvl="0"/>
            <a:endParaRPr sz="2800">
              <a:latin typeface="Calibri"/>
            </a:endParaRPr>
          </a:p>
        </p:txBody>
      </p:sp>
      <p:sp>
        <p:nvSpPr>
          <p:cNvPr id="5" name="Tijdelijke aanduiding voor datum 4"/>
          <p:cNvSpPr txBox="1">
            <a:spLocks noGrp="1"/>
          </p:cNvSpPr>
          <p:nvPr>
            <p:ph type="dt" idx="10"/>
          </p:nvPr>
        </p:nvSpPr>
        <p:spPr>
          <a:xfrm>
            <a:off x="457200" y="6356350"/>
            <a:ext cx="2133600" cy="365125"/>
          </a:xfrm>
          <a:prstGeom prst="rect">
            <a:avLst/>
          </a:prstGeom>
          <a:noFill/>
          <a:ln>
            <a:noFill/>
          </a:ln>
        </p:spPr>
        <p:txBody>
          <a:bodyPr wrap="square" anchor="ctr"/>
          <a:lstStyle>
            <a:lvl1pPr lvl="0" algn="l">
              <a:defRPr sz="1200">
                <a:solidFill>
                  <a:srgbClr val="3F3F3F"/>
                </a:solidFill>
                <a:latin typeface="Calibri"/>
              </a:defRPr>
            </a:lvl1pPr>
          </a:lstStyle>
          <a:p>
            <a:endParaRPr/>
          </a:p>
        </p:txBody>
      </p:sp>
      <p:sp>
        <p:nvSpPr>
          <p:cNvPr id="6" name="Tijdelijke aanduiding voor voettekst 5"/>
          <p:cNvSpPr txBox="1">
            <a:spLocks noGrp="1"/>
          </p:cNvSpPr>
          <p:nvPr>
            <p:ph type="ftr" idx="11"/>
          </p:nvPr>
        </p:nvSpPr>
        <p:spPr>
          <a:xfrm>
            <a:off x="3124200" y="6356350"/>
            <a:ext cx="2895600" cy="365125"/>
          </a:xfrm>
          <a:prstGeom prst="rect">
            <a:avLst/>
          </a:prstGeom>
          <a:noFill/>
          <a:ln>
            <a:noFill/>
          </a:ln>
        </p:spPr>
        <p:txBody>
          <a:bodyPr wrap="square" anchor="ctr"/>
          <a:lstStyle>
            <a:lvl1pPr lvl="0" algn="ctr">
              <a:defRPr sz="1200">
                <a:solidFill>
                  <a:srgbClr val="3F3F3F"/>
                </a:solidFill>
                <a:latin typeface="Calibri"/>
              </a:defRPr>
            </a:lvl1pPr>
          </a:lstStyle>
          <a:p>
            <a:endParaRPr/>
          </a:p>
        </p:txBody>
      </p:sp>
      <p:sp>
        <p:nvSpPr>
          <p:cNvPr id="7" name="Tijdelijke aanduiding voor dianummer 6"/>
          <p:cNvSpPr txBox="1">
            <a:spLocks noGrp="1"/>
          </p:cNvSpPr>
          <p:nvPr>
            <p:ph type="sldNum" idx="12"/>
          </p:nvPr>
        </p:nvSpPr>
        <p:spPr>
          <a:xfrm>
            <a:off x="6553200" y="6356350"/>
            <a:ext cx="2133600" cy="365125"/>
          </a:xfrm>
          <a:prstGeom prst="rect">
            <a:avLst/>
          </a:prstGeom>
          <a:noFill/>
          <a:ln>
            <a:noFill/>
          </a:ln>
        </p:spPr>
        <p:txBody>
          <a:bodyPr wrap="square" anchor="ctr"/>
          <a:lstStyle>
            <a:lvl1pPr lvl="0" algn="r">
              <a:defRPr sz="1200">
                <a:solidFill>
                  <a:srgbClr val="3F3F3F"/>
                </a:solidFill>
                <a:latin typeface="Calibri"/>
              </a:defRPr>
            </a:lvl1pPr>
          </a:lstStyle>
          <a:p>
            <a:fld id="{8B38DBA3-52F9-4AF4-A6A4-FA4D7DB2F99C}" type="slidenum">
              <a:t>9</a:t>
            </a:fld>
            <a:endParaRPr/>
          </a:p>
        </p:txBody>
      </p:sp>
    </p:spTree>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TotalTime>
  <Words>6598</Words>
  <Application>Microsoft Office PowerPoint</Application>
  <PresentationFormat>Diavoorstelling (4:3)</PresentationFormat>
  <Paragraphs>759</Paragraphs>
  <Slides>38</Slides>
  <Notes>38</Notes>
  <HiddenSlides>0</HiddenSlides>
  <MMClips>0</MMClips>
  <ScaleCrop>false</ScaleCrop>
  <HeadingPairs>
    <vt:vector size="4" baseType="variant">
      <vt:variant>
        <vt:lpstr>Thema</vt:lpstr>
      </vt:variant>
      <vt:variant>
        <vt:i4>1</vt:i4>
      </vt:variant>
      <vt:variant>
        <vt:lpstr>Diatitels</vt:lpstr>
      </vt:variant>
      <vt:variant>
        <vt:i4>38</vt:i4>
      </vt:variant>
    </vt:vector>
  </HeadingPairs>
  <TitlesOfParts>
    <vt:vector size="39" baseType="lpstr">
      <vt:lpstr>Kantoorthema</vt:lpstr>
      <vt:lpstr>Informatie - een conceptueel labyrinth</vt:lpstr>
      <vt:lpstr>Wie ben ik</vt:lpstr>
      <vt:lpstr>Wat is dit?</vt:lpstr>
      <vt:lpstr>Agenda</vt:lpstr>
      <vt:lpstr>Uitdaging</vt:lpstr>
      <vt:lpstr>Heroriënteren</vt:lpstr>
      <vt:lpstr>Centrale vraag</vt:lpstr>
      <vt:lpstr>Keuzes</vt:lpstr>
      <vt:lpstr>Taal</vt:lpstr>
      <vt:lpstr>Grokken</vt:lpstr>
      <vt:lpstr>Wat is informatie?</vt:lpstr>
      <vt:lpstr>Essentie?</vt:lpstr>
      <vt:lpstr>Modelleren</vt:lpstr>
      <vt:lpstr>Model</vt:lpstr>
      <vt:lpstr>Zoeken naar haakjes</vt:lpstr>
      <vt:lpstr>Big Data</vt:lpstr>
      <vt:lpstr>Semantische informatie (SI)</vt:lpstr>
      <vt:lpstr>Informatiefilosofie</vt:lpstr>
      <vt:lpstr>Bouwstenen SI</vt:lpstr>
      <vt:lpstr>Tanken</vt:lpstr>
      <vt:lpstr>Tanken</vt:lpstr>
      <vt:lpstr>Tanken</vt:lpstr>
      <vt:lpstr>Elementen context (gC)</vt:lpstr>
      <vt:lpstr>Tanken</vt:lpstr>
      <vt:lpstr>Informatieobject (gI)</vt:lpstr>
      <vt:lpstr>Tanken</vt:lpstr>
      <vt:lpstr>Handeling (gH)</vt:lpstr>
      <vt:lpstr>Model</vt:lpstr>
      <vt:lpstr>Tanken</vt:lpstr>
      <vt:lpstr>Communiceren</vt:lpstr>
      <vt:lpstr>Toepasbaarheid</vt:lpstr>
      <vt:lpstr>Exercitie</vt:lpstr>
      <vt:lpstr>PowerPoint-presentatie</vt:lpstr>
      <vt:lpstr>Overdragen</vt:lpstr>
      <vt:lpstr>Iets duidelijker</vt:lpstr>
      <vt:lpstr>Formuleren</vt:lpstr>
      <vt:lpstr>Discussie</vt:lpstr>
      <vt:lpstr>Aanbevolen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Informatie - een conceptueel labyrinth</dc:title>
  <dc:creator>Rienk</dc:creator>
  <cp:lastModifiedBy>Rienk Jonker</cp:lastModifiedBy>
  <cp:revision>9</cp:revision>
  <dcterms:modified xsi:type="dcterms:W3CDTF">2014-06-18T23:04:47Z</dcterms:modified>
</cp:coreProperties>
</file>